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597" y="1122363"/>
            <a:ext cx="99341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597" y="3602038"/>
            <a:ext cx="99341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1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1948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1964" y="365125"/>
            <a:ext cx="7187583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3051" y="276225"/>
            <a:ext cx="10896600" cy="13110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530541" y="6275667"/>
            <a:ext cx="1320800" cy="3651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7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2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597" y="1709738"/>
            <a:ext cx="99341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8597" y="4589463"/>
            <a:ext cx="993411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2855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5230" y="1825625"/>
            <a:ext cx="4785065" cy="4237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0398" y="1825625"/>
            <a:ext cx="4782312" cy="42378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3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476" y="365125"/>
            <a:ext cx="992523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476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7475" y="2505075"/>
            <a:ext cx="4782312" cy="3576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0399" y="1681163"/>
            <a:ext cx="4782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40399" y="2505075"/>
            <a:ext cx="4782312" cy="3576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606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97541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39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796" y="987425"/>
            <a:ext cx="553215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939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317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51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63918" y="987425"/>
            <a:ext cx="553216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051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324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  <a:alpha val="50000"/>
              </a:schemeClr>
            </a:gs>
            <a:gs pos="90000">
              <a:srgbClr val="FBB040">
                <a:alpha val="55000"/>
              </a:srgbClr>
            </a:gs>
            <a:gs pos="100000">
              <a:srgbClr val="FBB04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5231" y="365125"/>
            <a:ext cx="9907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231" y="1825625"/>
            <a:ext cx="9907479" cy="40780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87" y="118585"/>
            <a:ext cx="1303574" cy="12929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00" y="1411550"/>
            <a:ext cx="1619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1" dirty="0" smtClean="0">
                <a:latin typeface="+mj-lt"/>
              </a:rPr>
              <a:t>Using ESSA to Redesign</a:t>
            </a:r>
            <a:r>
              <a:rPr lang="en-US" sz="1200" b="0" i="1" baseline="0" dirty="0" smtClean="0">
                <a:latin typeface="+mj-lt"/>
              </a:rPr>
              <a:t> High Schools to Support Their Communities in the 21</a:t>
            </a:r>
            <a:r>
              <a:rPr lang="en-US" sz="1200" b="0" i="1" baseline="30000" dirty="0" smtClean="0">
                <a:latin typeface="+mj-lt"/>
              </a:rPr>
              <a:t>st</a:t>
            </a:r>
            <a:r>
              <a:rPr lang="en-US" sz="1200" b="0" i="1" baseline="0" dirty="0" smtClean="0">
                <a:latin typeface="+mj-lt"/>
              </a:rPr>
              <a:t> Century</a:t>
            </a:r>
            <a:r>
              <a:rPr lang="en-US" sz="1200" b="0" i="1" dirty="0" smtClean="0">
                <a:latin typeface="+mj-lt"/>
              </a:rPr>
              <a:t> </a:t>
            </a:r>
            <a:endParaRPr lang="en-US" sz="1200" b="0" i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268" y="6421343"/>
            <a:ext cx="2869462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3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7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E94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84014" y="510988"/>
            <a:ext cx="10723200" cy="751068"/>
          </a:xfrm>
        </p:spPr>
        <p:txBody>
          <a:bodyPr/>
          <a:lstStyle/>
          <a:p>
            <a:r>
              <a:rPr lang="en-US" sz="4000" dirty="0"/>
              <a:t>Key Features of a Cross-State Effort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1694329" y="1262055"/>
            <a:ext cx="9761238" cy="5084957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  <a:cs typeface="Book Antiqua"/>
              </a:rPr>
              <a:t>School, District Opt-In, strong community participation in redesign, process customized to state’s ESSA plan</a:t>
            </a:r>
          </a:p>
          <a:p>
            <a:r>
              <a:rPr lang="en-US" sz="2200" dirty="0">
                <a:solidFill>
                  <a:schemeClr val="tx1"/>
                </a:solidFill>
                <a:cs typeface="Book Antiqua"/>
              </a:rPr>
              <a:t>Common needs assessment tool and process used to align school’s needs &amp; redesign vision with appropriate cross-state school improvement network supported by technical assistance and capacity building partners </a:t>
            </a:r>
          </a:p>
          <a:p>
            <a:r>
              <a:rPr lang="en-US" sz="2200" dirty="0">
                <a:solidFill>
                  <a:schemeClr val="tx1"/>
                </a:solidFill>
                <a:cs typeface="Book Antiqua"/>
              </a:rPr>
              <a:t>Build a foundation for innovation on evidence-based reforms to the common challenges low-performing high schools face – use to create standards of practice </a:t>
            </a:r>
          </a:p>
          <a:p>
            <a:r>
              <a:rPr lang="en-US" sz="2200" dirty="0">
                <a:solidFill>
                  <a:schemeClr val="tx1"/>
                </a:solidFill>
                <a:cs typeface="Book Antiqua"/>
              </a:rPr>
              <a:t>Use common set of on-track indicators for improvement metrics</a:t>
            </a:r>
          </a:p>
          <a:p>
            <a:r>
              <a:rPr lang="en-US" sz="2200" dirty="0">
                <a:solidFill>
                  <a:schemeClr val="tx1"/>
                </a:solidFill>
                <a:cs typeface="Book Antiqua"/>
              </a:rPr>
              <a:t>Use ESSA process for alignment among state, district, &amp; school, 7% Title I to fund</a:t>
            </a:r>
          </a:p>
          <a:p>
            <a:r>
              <a:rPr lang="en-US" sz="2200" dirty="0">
                <a:solidFill>
                  <a:schemeClr val="tx1"/>
                </a:solidFill>
              </a:rPr>
              <a:t>Everyone  Graduates Center at JHU, CCSSO, and Civic Enterprises provide organizational support, technical assistance, recruit partners,  and capture, share and spread </a:t>
            </a:r>
            <a:r>
              <a:rPr lang="en-US" sz="2200" dirty="0" smtClean="0">
                <a:solidFill>
                  <a:schemeClr val="tx1"/>
                </a:solidFill>
              </a:rPr>
              <a:t>learnings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10871200" y="6275388"/>
            <a:ext cx="1320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1</a:t>
            </a:fld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25953557"/>
      </p:ext>
    </p:extLst>
  </p:cSld>
  <p:clrMapOvr>
    <a:masterClrMapping/>
  </p:clrMapOvr>
</p:sld>
</file>

<file path=ppt/theme/theme1.xml><?xml version="1.0" encoding="utf-8"?>
<a:theme xmlns:a="http://schemas.openxmlformats.org/drawingml/2006/main" name="CSHSC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147BD70-748F-445A-B6E7-AF2F80BEF29E}" vid="{D2678BE4-95FD-4F11-AC74-CC0D14D846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CSHSC Template</Template>
  <TotalTime>1</TotalTime>
  <Words>131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Source Sans Pro</vt:lpstr>
      <vt:lpstr>CSHSC Template</vt:lpstr>
      <vt:lpstr>Key Features of a Cross-State Effort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Features of a Cross-State Effort </dc:title>
  <dc:creator>Robert Balfanz</dc:creator>
  <cp:lastModifiedBy>Gregg Howell</cp:lastModifiedBy>
  <cp:revision>3</cp:revision>
  <dcterms:created xsi:type="dcterms:W3CDTF">2017-09-05T16:09:44Z</dcterms:created>
  <dcterms:modified xsi:type="dcterms:W3CDTF">2017-09-06T16:10:50Z</dcterms:modified>
</cp:coreProperties>
</file>