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2" r:id="rId6"/>
    <p:sldId id="261" r:id="rId7"/>
    <p:sldId id="263" r:id="rId8"/>
    <p:sldId id="264" r:id="rId9"/>
    <p:sldId id="265" r:id="rId10"/>
    <p:sldId id="266" r:id="rId11"/>
    <p:sldId id="267" r:id="rId12"/>
    <p:sldId id="269" r:id="rId13"/>
    <p:sldId id="270" r:id="rId14"/>
    <p:sldId id="275" r:id="rId15"/>
    <p:sldId id="271" r:id="rId16"/>
    <p:sldId id="272" r:id="rId17"/>
    <p:sldId id="273" r:id="rId18"/>
    <p:sldId id="268"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9" autoAdjust="0"/>
    <p:restoredTop sz="94660"/>
  </p:normalViewPr>
  <p:slideViewPr>
    <p:cSldViewPr snapToGrid="0">
      <p:cViewPr varScale="1">
        <p:scale>
          <a:sx n="91" d="100"/>
          <a:sy n="91" d="100"/>
        </p:scale>
        <p:origin x="8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7F9A98-43C9-4F9E-A0C0-E1745C57EE48}"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1715E5B4-ADF2-4BDB-BE34-F09296317525}">
      <dgm:prSet phldrT="[Text]" custT="1"/>
      <dgm:spPr/>
      <dgm:t>
        <a:bodyPr/>
        <a:lstStyle/>
        <a:p>
          <a:r>
            <a:rPr lang="en-US" sz="2200" b="1" dirty="0">
              <a:effectLst>
                <a:outerShdw blurRad="38100" dist="38100" dir="2700000" algn="tl">
                  <a:srgbClr val="000000">
                    <a:alpha val="43137"/>
                  </a:srgbClr>
                </a:outerShdw>
              </a:effectLst>
            </a:rPr>
            <a:t>Individual Excellence</a:t>
          </a:r>
        </a:p>
      </dgm:t>
    </dgm:pt>
    <dgm:pt modelId="{E95532F6-1E88-418A-80DF-6BBEA96EEE0B}" type="parTrans" cxnId="{C1EF21DF-421F-45A1-BC5A-4D3E2F80EAD9}">
      <dgm:prSet/>
      <dgm:spPr/>
      <dgm:t>
        <a:bodyPr/>
        <a:lstStyle/>
        <a:p>
          <a:endParaRPr lang="en-US"/>
        </a:p>
      </dgm:t>
    </dgm:pt>
    <dgm:pt modelId="{9215B423-9745-4DBE-89E9-BEAD71213394}" type="sibTrans" cxnId="{C1EF21DF-421F-45A1-BC5A-4D3E2F80EAD9}">
      <dgm:prSet/>
      <dgm:spPr/>
      <dgm:t>
        <a:bodyPr/>
        <a:lstStyle/>
        <a:p>
          <a:endParaRPr lang="en-US"/>
        </a:p>
      </dgm:t>
    </dgm:pt>
    <dgm:pt modelId="{52F47380-B38D-414A-AC4D-4AA483BA0BC0}">
      <dgm:prSet phldrT="[Text]" custT="1"/>
      <dgm:spPr/>
      <dgm:t>
        <a:bodyPr/>
        <a:lstStyle/>
        <a:p>
          <a:r>
            <a:rPr lang="en-US" sz="2200" b="1" dirty="0">
              <a:effectLst>
                <a:outerShdw blurRad="38100" dist="38100" dir="2700000" algn="tl">
                  <a:srgbClr val="000000">
                    <a:alpha val="43137"/>
                  </a:srgbClr>
                </a:outerShdw>
              </a:effectLst>
            </a:rPr>
            <a:t>Collective Efficacy</a:t>
          </a:r>
        </a:p>
        <a:p>
          <a:endParaRPr lang="en-US" sz="2200" dirty="0"/>
        </a:p>
      </dgm:t>
    </dgm:pt>
    <dgm:pt modelId="{A11CD5BE-546E-43F4-A9CE-8DDBB8D8CA20}" type="parTrans" cxnId="{ADAEB22E-C490-44A0-9D5F-C97E2718159D}">
      <dgm:prSet/>
      <dgm:spPr/>
      <dgm:t>
        <a:bodyPr/>
        <a:lstStyle/>
        <a:p>
          <a:endParaRPr lang="en-US"/>
        </a:p>
      </dgm:t>
    </dgm:pt>
    <dgm:pt modelId="{CDC3762D-4972-4A61-BBEC-8EFE4C96D9E5}" type="sibTrans" cxnId="{ADAEB22E-C490-44A0-9D5F-C97E2718159D}">
      <dgm:prSet/>
      <dgm:spPr/>
      <dgm:t>
        <a:bodyPr/>
        <a:lstStyle/>
        <a:p>
          <a:endParaRPr lang="en-US"/>
        </a:p>
      </dgm:t>
    </dgm:pt>
    <dgm:pt modelId="{549758C2-CF69-446F-BC15-CEC1121995D7}" type="pres">
      <dgm:prSet presAssocID="{417F9A98-43C9-4F9E-A0C0-E1745C57EE48}" presName="compositeShape" presStyleCnt="0">
        <dgm:presLayoutVars>
          <dgm:chMax val="2"/>
          <dgm:dir/>
          <dgm:resizeHandles val="exact"/>
        </dgm:presLayoutVars>
      </dgm:prSet>
      <dgm:spPr/>
      <dgm:t>
        <a:bodyPr/>
        <a:lstStyle/>
        <a:p>
          <a:endParaRPr lang="en-US"/>
        </a:p>
      </dgm:t>
    </dgm:pt>
    <dgm:pt modelId="{7BF6D878-2C69-4395-A74C-928D2CAB6A4F}" type="pres">
      <dgm:prSet presAssocID="{417F9A98-43C9-4F9E-A0C0-E1745C57EE48}" presName="divider" presStyleLbl="fgShp" presStyleIdx="0" presStyleCnt="1"/>
      <dgm:spPr/>
    </dgm:pt>
    <dgm:pt modelId="{492AF96E-6285-49A9-8C89-62301666D3EC}" type="pres">
      <dgm:prSet presAssocID="{1715E5B4-ADF2-4BDB-BE34-F09296317525}" presName="downArrow" presStyleLbl="node1" presStyleIdx="0" presStyleCnt="2"/>
      <dgm:spPr/>
    </dgm:pt>
    <dgm:pt modelId="{A7F8F0C5-CC0F-4DFA-BE64-5E753E2711F2}" type="pres">
      <dgm:prSet presAssocID="{1715E5B4-ADF2-4BDB-BE34-F09296317525}" presName="downArrowText" presStyleLbl="revTx" presStyleIdx="0" presStyleCnt="2">
        <dgm:presLayoutVars>
          <dgm:bulletEnabled val="1"/>
        </dgm:presLayoutVars>
      </dgm:prSet>
      <dgm:spPr/>
      <dgm:t>
        <a:bodyPr/>
        <a:lstStyle/>
        <a:p>
          <a:endParaRPr lang="en-US"/>
        </a:p>
      </dgm:t>
    </dgm:pt>
    <dgm:pt modelId="{F492AD47-B930-4976-A79E-56C2176CB94C}" type="pres">
      <dgm:prSet presAssocID="{52F47380-B38D-414A-AC4D-4AA483BA0BC0}" presName="upArrow" presStyleLbl="node1" presStyleIdx="1" presStyleCnt="2"/>
      <dgm:spPr/>
    </dgm:pt>
    <dgm:pt modelId="{A99516A9-02A3-4458-A802-1C2E0AE41B2D}" type="pres">
      <dgm:prSet presAssocID="{52F47380-B38D-414A-AC4D-4AA483BA0BC0}" presName="upArrowText" presStyleLbl="revTx" presStyleIdx="1" presStyleCnt="2">
        <dgm:presLayoutVars>
          <dgm:bulletEnabled val="1"/>
        </dgm:presLayoutVars>
      </dgm:prSet>
      <dgm:spPr/>
      <dgm:t>
        <a:bodyPr/>
        <a:lstStyle/>
        <a:p>
          <a:endParaRPr lang="en-US"/>
        </a:p>
      </dgm:t>
    </dgm:pt>
  </dgm:ptLst>
  <dgm:cxnLst>
    <dgm:cxn modelId="{4795BCD8-16C3-40FD-8353-4FFD145EF048}" type="presOf" srcId="{52F47380-B38D-414A-AC4D-4AA483BA0BC0}" destId="{A99516A9-02A3-4458-A802-1C2E0AE41B2D}" srcOrd="0" destOrd="0" presId="urn:microsoft.com/office/officeart/2005/8/layout/arrow3"/>
    <dgm:cxn modelId="{CF56ECEF-DE58-4BAA-A043-2C5C696795AC}" type="presOf" srcId="{1715E5B4-ADF2-4BDB-BE34-F09296317525}" destId="{A7F8F0C5-CC0F-4DFA-BE64-5E753E2711F2}" srcOrd="0" destOrd="0" presId="urn:microsoft.com/office/officeart/2005/8/layout/arrow3"/>
    <dgm:cxn modelId="{C67B2C54-24BB-420E-AB08-2D8AFBF7CDD8}" type="presOf" srcId="{417F9A98-43C9-4F9E-A0C0-E1745C57EE48}" destId="{549758C2-CF69-446F-BC15-CEC1121995D7}" srcOrd="0" destOrd="0" presId="urn:microsoft.com/office/officeart/2005/8/layout/arrow3"/>
    <dgm:cxn modelId="{C1EF21DF-421F-45A1-BC5A-4D3E2F80EAD9}" srcId="{417F9A98-43C9-4F9E-A0C0-E1745C57EE48}" destId="{1715E5B4-ADF2-4BDB-BE34-F09296317525}" srcOrd="0" destOrd="0" parTransId="{E95532F6-1E88-418A-80DF-6BBEA96EEE0B}" sibTransId="{9215B423-9745-4DBE-89E9-BEAD71213394}"/>
    <dgm:cxn modelId="{ADAEB22E-C490-44A0-9D5F-C97E2718159D}" srcId="{417F9A98-43C9-4F9E-A0C0-E1745C57EE48}" destId="{52F47380-B38D-414A-AC4D-4AA483BA0BC0}" srcOrd="1" destOrd="0" parTransId="{A11CD5BE-546E-43F4-A9CE-8DDBB8D8CA20}" sibTransId="{CDC3762D-4972-4A61-BBEC-8EFE4C96D9E5}"/>
    <dgm:cxn modelId="{E2EA5DBE-EBBF-4525-94C9-CB0BDF1B67DB}" type="presParOf" srcId="{549758C2-CF69-446F-BC15-CEC1121995D7}" destId="{7BF6D878-2C69-4395-A74C-928D2CAB6A4F}" srcOrd="0" destOrd="0" presId="urn:microsoft.com/office/officeart/2005/8/layout/arrow3"/>
    <dgm:cxn modelId="{BB32DB30-F68E-41DE-96F9-0ECD994EA016}" type="presParOf" srcId="{549758C2-CF69-446F-BC15-CEC1121995D7}" destId="{492AF96E-6285-49A9-8C89-62301666D3EC}" srcOrd="1" destOrd="0" presId="urn:microsoft.com/office/officeart/2005/8/layout/arrow3"/>
    <dgm:cxn modelId="{46EC2B67-5421-4186-873F-50B1F74DB339}" type="presParOf" srcId="{549758C2-CF69-446F-BC15-CEC1121995D7}" destId="{A7F8F0C5-CC0F-4DFA-BE64-5E753E2711F2}" srcOrd="2" destOrd="0" presId="urn:microsoft.com/office/officeart/2005/8/layout/arrow3"/>
    <dgm:cxn modelId="{6EBEAD3E-F5F1-4195-9483-6A6D20241C05}" type="presParOf" srcId="{549758C2-CF69-446F-BC15-CEC1121995D7}" destId="{F492AD47-B930-4976-A79E-56C2176CB94C}" srcOrd="3" destOrd="0" presId="urn:microsoft.com/office/officeart/2005/8/layout/arrow3"/>
    <dgm:cxn modelId="{06451422-9A20-40D8-88C5-81028FAD8E7F}" type="presParOf" srcId="{549758C2-CF69-446F-BC15-CEC1121995D7}" destId="{A99516A9-02A3-4458-A802-1C2E0AE41B2D}"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0515C9-D4BF-49EE-B262-131A50231AA5}"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44BFE13E-7958-4DF1-B986-1392F4B252D5}">
      <dgm:prSet phldrT="[Text]" custT="1"/>
      <dgm:spPr/>
      <dgm:t>
        <a:bodyPr/>
        <a:lstStyle/>
        <a:p>
          <a:r>
            <a:rPr lang="en-US" sz="2200" b="1" dirty="0">
              <a:effectLst>
                <a:outerShdw blurRad="38100" dist="38100" dir="2700000" algn="tl">
                  <a:srgbClr val="000000">
                    <a:alpha val="43137"/>
                  </a:srgbClr>
                </a:outerShdw>
              </a:effectLst>
            </a:rPr>
            <a:t>Safety</a:t>
          </a:r>
        </a:p>
      </dgm:t>
    </dgm:pt>
    <dgm:pt modelId="{45538AEF-64A5-4AC1-8A7D-0CCCF275C5ED}" type="parTrans" cxnId="{1F650E9A-8176-4A46-B223-4CD2E04208DA}">
      <dgm:prSet/>
      <dgm:spPr/>
      <dgm:t>
        <a:bodyPr/>
        <a:lstStyle/>
        <a:p>
          <a:endParaRPr lang="en-US"/>
        </a:p>
      </dgm:t>
    </dgm:pt>
    <dgm:pt modelId="{665D29EF-0D6A-44D3-AE9B-E90EE94F663F}" type="sibTrans" cxnId="{1F650E9A-8176-4A46-B223-4CD2E04208DA}">
      <dgm:prSet/>
      <dgm:spPr/>
      <dgm:t>
        <a:bodyPr/>
        <a:lstStyle/>
        <a:p>
          <a:endParaRPr lang="en-US"/>
        </a:p>
      </dgm:t>
    </dgm:pt>
    <dgm:pt modelId="{C1527BBE-39AE-45F3-A491-BE5828EEA7C8}">
      <dgm:prSet phldrT="[Text]" custT="1"/>
      <dgm:spPr/>
      <dgm:t>
        <a:bodyPr/>
        <a:lstStyle/>
        <a:p>
          <a:r>
            <a:rPr lang="en-US" sz="2200" b="1" dirty="0">
              <a:effectLst>
                <a:outerShdw blurRad="38100" dist="38100" dir="2700000" algn="tl">
                  <a:srgbClr val="000000">
                    <a:alpha val="43137"/>
                  </a:srgbClr>
                </a:outerShdw>
              </a:effectLst>
            </a:rPr>
            <a:t>Trust</a:t>
          </a:r>
        </a:p>
        <a:p>
          <a:endParaRPr lang="en-US" sz="3700" dirty="0"/>
        </a:p>
      </dgm:t>
    </dgm:pt>
    <dgm:pt modelId="{2E501C52-0609-444A-A660-78F46C17E83F}" type="parTrans" cxnId="{D237FCFF-9170-471D-B520-A1C0EF111389}">
      <dgm:prSet/>
      <dgm:spPr/>
      <dgm:t>
        <a:bodyPr/>
        <a:lstStyle/>
        <a:p>
          <a:endParaRPr lang="en-US"/>
        </a:p>
      </dgm:t>
    </dgm:pt>
    <dgm:pt modelId="{AE734E02-E4DA-483D-BE69-A550931E5AEB}" type="sibTrans" cxnId="{D237FCFF-9170-471D-B520-A1C0EF111389}">
      <dgm:prSet/>
      <dgm:spPr/>
      <dgm:t>
        <a:bodyPr/>
        <a:lstStyle/>
        <a:p>
          <a:endParaRPr lang="en-US"/>
        </a:p>
      </dgm:t>
    </dgm:pt>
    <dgm:pt modelId="{950A4F1A-5208-4432-B1B7-0ABC8FBC0A78}" type="pres">
      <dgm:prSet presAssocID="{EF0515C9-D4BF-49EE-B262-131A50231AA5}" presName="compositeShape" presStyleCnt="0">
        <dgm:presLayoutVars>
          <dgm:chMax val="2"/>
          <dgm:dir/>
          <dgm:resizeHandles val="exact"/>
        </dgm:presLayoutVars>
      </dgm:prSet>
      <dgm:spPr/>
      <dgm:t>
        <a:bodyPr/>
        <a:lstStyle/>
        <a:p>
          <a:endParaRPr lang="en-US"/>
        </a:p>
      </dgm:t>
    </dgm:pt>
    <dgm:pt modelId="{DA3F375F-6851-4634-9AAA-BF3556EA7116}" type="pres">
      <dgm:prSet presAssocID="{EF0515C9-D4BF-49EE-B262-131A50231AA5}" presName="divider" presStyleLbl="fgShp" presStyleIdx="0" presStyleCnt="1"/>
      <dgm:spPr/>
    </dgm:pt>
    <dgm:pt modelId="{28B11C97-F30F-4E0B-9611-143681CB0D90}" type="pres">
      <dgm:prSet presAssocID="{44BFE13E-7958-4DF1-B986-1392F4B252D5}" presName="downArrow" presStyleLbl="node1" presStyleIdx="0" presStyleCnt="2"/>
      <dgm:spPr/>
    </dgm:pt>
    <dgm:pt modelId="{DEB0FDA8-2B68-466A-A5A5-B072F320FE3E}" type="pres">
      <dgm:prSet presAssocID="{44BFE13E-7958-4DF1-B986-1392F4B252D5}" presName="downArrowText" presStyleLbl="revTx" presStyleIdx="0" presStyleCnt="2">
        <dgm:presLayoutVars>
          <dgm:bulletEnabled val="1"/>
        </dgm:presLayoutVars>
      </dgm:prSet>
      <dgm:spPr/>
      <dgm:t>
        <a:bodyPr/>
        <a:lstStyle/>
        <a:p>
          <a:endParaRPr lang="en-US"/>
        </a:p>
      </dgm:t>
    </dgm:pt>
    <dgm:pt modelId="{1721E664-2706-4153-9DDA-BD8266EA3D7F}" type="pres">
      <dgm:prSet presAssocID="{C1527BBE-39AE-45F3-A491-BE5828EEA7C8}" presName="upArrow" presStyleLbl="node1" presStyleIdx="1" presStyleCnt="2"/>
      <dgm:spPr/>
    </dgm:pt>
    <dgm:pt modelId="{16128AA7-942C-4C0B-974B-2AB2C3564754}" type="pres">
      <dgm:prSet presAssocID="{C1527BBE-39AE-45F3-A491-BE5828EEA7C8}" presName="upArrowText" presStyleLbl="revTx" presStyleIdx="1" presStyleCnt="2">
        <dgm:presLayoutVars>
          <dgm:bulletEnabled val="1"/>
        </dgm:presLayoutVars>
      </dgm:prSet>
      <dgm:spPr/>
      <dgm:t>
        <a:bodyPr/>
        <a:lstStyle/>
        <a:p>
          <a:endParaRPr lang="en-US"/>
        </a:p>
      </dgm:t>
    </dgm:pt>
  </dgm:ptLst>
  <dgm:cxnLst>
    <dgm:cxn modelId="{0834B106-1649-43CE-A356-6F118B8ECD97}" type="presOf" srcId="{C1527BBE-39AE-45F3-A491-BE5828EEA7C8}" destId="{16128AA7-942C-4C0B-974B-2AB2C3564754}" srcOrd="0" destOrd="0" presId="urn:microsoft.com/office/officeart/2005/8/layout/arrow3"/>
    <dgm:cxn modelId="{D237FCFF-9170-471D-B520-A1C0EF111389}" srcId="{EF0515C9-D4BF-49EE-B262-131A50231AA5}" destId="{C1527BBE-39AE-45F3-A491-BE5828EEA7C8}" srcOrd="1" destOrd="0" parTransId="{2E501C52-0609-444A-A660-78F46C17E83F}" sibTransId="{AE734E02-E4DA-483D-BE69-A550931E5AEB}"/>
    <dgm:cxn modelId="{1F650E9A-8176-4A46-B223-4CD2E04208DA}" srcId="{EF0515C9-D4BF-49EE-B262-131A50231AA5}" destId="{44BFE13E-7958-4DF1-B986-1392F4B252D5}" srcOrd="0" destOrd="0" parTransId="{45538AEF-64A5-4AC1-8A7D-0CCCF275C5ED}" sibTransId="{665D29EF-0D6A-44D3-AE9B-E90EE94F663F}"/>
    <dgm:cxn modelId="{84F2E138-2041-4E27-A810-994FD0146BA5}" type="presOf" srcId="{EF0515C9-D4BF-49EE-B262-131A50231AA5}" destId="{950A4F1A-5208-4432-B1B7-0ABC8FBC0A78}" srcOrd="0" destOrd="0" presId="urn:microsoft.com/office/officeart/2005/8/layout/arrow3"/>
    <dgm:cxn modelId="{9EA12117-63AA-46DD-93B4-8C4316B96951}" type="presOf" srcId="{44BFE13E-7958-4DF1-B986-1392F4B252D5}" destId="{DEB0FDA8-2B68-466A-A5A5-B072F320FE3E}" srcOrd="0" destOrd="0" presId="urn:microsoft.com/office/officeart/2005/8/layout/arrow3"/>
    <dgm:cxn modelId="{12283306-CD9A-4C13-9ED3-A75EAAB0F56E}" type="presParOf" srcId="{950A4F1A-5208-4432-B1B7-0ABC8FBC0A78}" destId="{DA3F375F-6851-4634-9AAA-BF3556EA7116}" srcOrd="0" destOrd="0" presId="urn:microsoft.com/office/officeart/2005/8/layout/arrow3"/>
    <dgm:cxn modelId="{E46018C7-A92A-4CA9-9BCD-1DD4EDB95FC3}" type="presParOf" srcId="{950A4F1A-5208-4432-B1B7-0ABC8FBC0A78}" destId="{28B11C97-F30F-4E0B-9611-143681CB0D90}" srcOrd="1" destOrd="0" presId="urn:microsoft.com/office/officeart/2005/8/layout/arrow3"/>
    <dgm:cxn modelId="{72DEDA97-B5F8-4BD1-8249-B8173AF76699}" type="presParOf" srcId="{950A4F1A-5208-4432-B1B7-0ABC8FBC0A78}" destId="{DEB0FDA8-2B68-466A-A5A5-B072F320FE3E}" srcOrd="2" destOrd="0" presId="urn:microsoft.com/office/officeart/2005/8/layout/arrow3"/>
    <dgm:cxn modelId="{9E197E48-957A-4384-8A0A-521CFCB1E98F}" type="presParOf" srcId="{950A4F1A-5208-4432-B1B7-0ABC8FBC0A78}" destId="{1721E664-2706-4153-9DDA-BD8266EA3D7F}" srcOrd="3" destOrd="0" presId="urn:microsoft.com/office/officeart/2005/8/layout/arrow3"/>
    <dgm:cxn modelId="{7FF034C1-9F7E-433B-BEBC-3B36A0790811}" type="presParOf" srcId="{950A4F1A-5208-4432-B1B7-0ABC8FBC0A78}" destId="{16128AA7-942C-4C0B-974B-2AB2C3564754}"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D6ACB4-0F44-4029-B90B-CF78B744F315}"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AA4EBEF7-2F8B-495A-A422-4D7A183B4DB7}">
      <dgm:prSet phldrT="[Text]"/>
      <dgm:spPr/>
      <dgm:t>
        <a:bodyPr/>
        <a:lstStyle/>
        <a:p>
          <a:r>
            <a:rPr lang="en-US" b="1" dirty="0">
              <a:effectLst>
                <a:outerShdw blurRad="38100" dist="38100" dir="2700000" algn="tl">
                  <a:srgbClr val="000000">
                    <a:alpha val="43137"/>
                  </a:srgbClr>
                </a:outerShdw>
              </a:effectLst>
            </a:rPr>
            <a:t>Demanding</a:t>
          </a:r>
        </a:p>
      </dgm:t>
    </dgm:pt>
    <dgm:pt modelId="{F957DEFE-BADC-452A-ACE8-EF27D01EAD79}" type="parTrans" cxnId="{9E263FD3-3328-4CE1-A27C-9B1A06F4E9D5}">
      <dgm:prSet/>
      <dgm:spPr/>
      <dgm:t>
        <a:bodyPr/>
        <a:lstStyle/>
        <a:p>
          <a:endParaRPr lang="en-US"/>
        </a:p>
      </dgm:t>
    </dgm:pt>
    <dgm:pt modelId="{829414B2-F331-430A-A132-3CB9BA7C146A}" type="sibTrans" cxnId="{9E263FD3-3328-4CE1-A27C-9B1A06F4E9D5}">
      <dgm:prSet/>
      <dgm:spPr/>
      <dgm:t>
        <a:bodyPr/>
        <a:lstStyle/>
        <a:p>
          <a:endParaRPr lang="en-US"/>
        </a:p>
      </dgm:t>
    </dgm:pt>
    <dgm:pt modelId="{30C0B27E-36CA-4B2A-AFBF-B02AC630E866}">
      <dgm:prSet phldrT="[Text]"/>
      <dgm:spPr/>
      <dgm:t>
        <a:bodyPr/>
        <a:lstStyle/>
        <a:p>
          <a:r>
            <a:rPr lang="en-US" b="1" dirty="0">
              <a:effectLst>
                <a:outerShdw blurRad="38100" dist="38100" dir="2700000" algn="tl">
                  <a:srgbClr val="000000">
                    <a:alpha val="43137"/>
                  </a:srgbClr>
                </a:outerShdw>
              </a:effectLst>
            </a:rPr>
            <a:t>Responsive</a:t>
          </a:r>
        </a:p>
      </dgm:t>
    </dgm:pt>
    <dgm:pt modelId="{0679BB98-585E-44D3-8407-99AC628B38A4}" type="parTrans" cxnId="{D525F242-9A53-41F0-A2D7-C0075E1C772A}">
      <dgm:prSet/>
      <dgm:spPr/>
      <dgm:t>
        <a:bodyPr/>
        <a:lstStyle/>
        <a:p>
          <a:endParaRPr lang="en-US"/>
        </a:p>
      </dgm:t>
    </dgm:pt>
    <dgm:pt modelId="{5AF4C810-1213-4C94-B46F-C8DA5F3CCC69}" type="sibTrans" cxnId="{D525F242-9A53-41F0-A2D7-C0075E1C772A}">
      <dgm:prSet/>
      <dgm:spPr/>
      <dgm:t>
        <a:bodyPr/>
        <a:lstStyle/>
        <a:p>
          <a:endParaRPr lang="en-US"/>
        </a:p>
      </dgm:t>
    </dgm:pt>
    <dgm:pt modelId="{5FA6A38A-4B4A-4F0E-AF5A-E5A0D8DFD67C}" type="pres">
      <dgm:prSet presAssocID="{3CD6ACB4-0F44-4029-B90B-CF78B744F315}" presName="compositeShape" presStyleCnt="0">
        <dgm:presLayoutVars>
          <dgm:chMax val="2"/>
          <dgm:dir/>
          <dgm:resizeHandles val="exact"/>
        </dgm:presLayoutVars>
      </dgm:prSet>
      <dgm:spPr/>
      <dgm:t>
        <a:bodyPr/>
        <a:lstStyle/>
        <a:p>
          <a:endParaRPr lang="en-US"/>
        </a:p>
      </dgm:t>
    </dgm:pt>
    <dgm:pt modelId="{84AE980E-FAE0-4595-B930-4C6745DC1B14}" type="pres">
      <dgm:prSet presAssocID="{3CD6ACB4-0F44-4029-B90B-CF78B744F315}" presName="divider" presStyleLbl="fgShp" presStyleIdx="0" presStyleCnt="1"/>
      <dgm:spPr/>
    </dgm:pt>
    <dgm:pt modelId="{53D7EF41-2B1D-4B47-98E4-6A0E98B9ACF2}" type="pres">
      <dgm:prSet presAssocID="{AA4EBEF7-2F8B-495A-A422-4D7A183B4DB7}" presName="downArrow" presStyleLbl="node1" presStyleIdx="0" presStyleCnt="2"/>
      <dgm:spPr/>
    </dgm:pt>
    <dgm:pt modelId="{9E2BC338-EB64-4DBB-A16C-548D085D7C21}" type="pres">
      <dgm:prSet presAssocID="{AA4EBEF7-2F8B-495A-A422-4D7A183B4DB7}" presName="downArrowText" presStyleLbl="revTx" presStyleIdx="0" presStyleCnt="2">
        <dgm:presLayoutVars>
          <dgm:bulletEnabled val="1"/>
        </dgm:presLayoutVars>
      </dgm:prSet>
      <dgm:spPr/>
      <dgm:t>
        <a:bodyPr/>
        <a:lstStyle/>
        <a:p>
          <a:endParaRPr lang="en-US"/>
        </a:p>
      </dgm:t>
    </dgm:pt>
    <dgm:pt modelId="{C1483285-AA32-4D69-97D5-C8D5F9324669}" type="pres">
      <dgm:prSet presAssocID="{30C0B27E-36CA-4B2A-AFBF-B02AC630E866}" presName="upArrow" presStyleLbl="node1" presStyleIdx="1" presStyleCnt="2"/>
      <dgm:spPr/>
    </dgm:pt>
    <dgm:pt modelId="{15EF76A0-CBE6-4A95-BFB8-BE6F4DA30FF7}" type="pres">
      <dgm:prSet presAssocID="{30C0B27E-36CA-4B2A-AFBF-B02AC630E866}" presName="upArrowText" presStyleLbl="revTx" presStyleIdx="1" presStyleCnt="2">
        <dgm:presLayoutVars>
          <dgm:bulletEnabled val="1"/>
        </dgm:presLayoutVars>
      </dgm:prSet>
      <dgm:spPr/>
      <dgm:t>
        <a:bodyPr/>
        <a:lstStyle/>
        <a:p>
          <a:endParaRPr lang="en-US"/>
        </a:p>
      </dgm:t>
    </dgm:pt>
  </dgm:ptLst>
  <dgm:cxnLst>
    <dgm:cxn modelId="{79AE88A3-4945-4410-BD88-7321074B8D70}" type="presOf" srcId="{3CD6ACB4-0F44-4029-B90B-CF78B744F315}" destId="{5FA6A38A-4B4A-4F0E-AF5A-E5A0D8DFD67C}" srcOrd="0" destOrd="0" presId="urn:microsoft.com/office/officeart/2005/8/layout/arrow3"/>
    <dgm:cxn modelId="{8F04CD0A-9C36-489B-AA33-10FD5D824602}" type="presOf" srcId="{30C0B27E-36CA-4B2A-AFBF-B02AC630E866}" destId="{15EF76A0-CBE6-4A95-BFB8-BE6F4DA30FF7}" srcOrd="0" destOrd="0" presId="urn:microsoft.com/office/officeart/2005/8/layout/arrow3"/>
    <dgm:cxn modelId="{A469A8D8-4E8D-414F-8DDA-B14D16A590E9}" type="presOf" srcId="{AA4EBEF7-2F8B-495A-A422-4D7A183B4DB7}" destId="{9E2BC338-EB64-4DBB-A16C-548D085D7C21}" srcOrd="0" destOrd="0" presId="urn:microsoft.com/office/officeart/2005/8/layout/arrow3"/>
    <dgm:cxn modelId="{9E263FD3-3328-4CE1-A27C-9B1A06F4E9D5}" srcId="{3CD6ACB4-0F44-4029-B90B-CF78B744F315}" destId="{AA4EBEF7-2F8B-495A-A422-4D7A183B4DB7}" srcOrd="0" destOrd="0" parTransId="{F957DEFE-BADC-452A-ACE8-EF27D01EAD79}" sibTransId="{829414B2-F331-430A-A132-3CB9BA7C146A}"/>
    <dgm:cxn modelId="{D525F242-9A53-41F0-A2D7-C0075E1C772A}" srcId="{3CD6ACB4-0F44-4029-B90B-CF78B744F315}" destId="{30C0B27E-36CA-4B2A-AFBF-B02AC630E866}" srcOrd="1" destOrd="0" parTransId="{0679BB98-585E-44D3-8407-99AC628B38A4}" sibTransId="{5AF4C810-1213-4C94-B46F-C8DA5F3CCC69}"/>
    <dgm:cxn modelId="{24B27B55-8087-4B02-B765-C24CF09095E1}" type="presParOf" srcId="{5FA6A38A-4B4A-4F0E-AF5A-E5A0D8DFD67C}" destId="{84AE980E-FAE0-4595-B930-4C6745DC1B14}" srcOrd="0" destOrd="0" presId="urn:microsoft.com/office/officeart/2005/8/layout/arrow3"/>
    <dgm:cxn modelId="{2567DBE5-4E89-4556-B971-A30A5B6B95B7}" type="presParOf" srcId="{5FA6A38A-4B4A-4F0E-AF5A-E5A0D8DFD67C}" destId="{53D7EF41-2B1D-4B47-98E4-6A0E98B9ACF2}" srcOrd="1" destOrd="0" presId="urn:microsoft.com/office/officeart/2005/8/layout/arrow3"/>
    <dgm:cxn modelId="{82733BFC-CB64-43E2-B794-C65449096DA8}" type="presParOf" srcId="{5FA6A38A-4B4A-4F0E-AF5A-E5A0D8DFD67C}" destId="{9E2BC338-EB64-4DBB-A16C-548D085D7C21}" srcOrd="2" destOrd="0" presId="urn:microsoft.com/office/officeart/2005/8/layout/arrow3"/>
    <dgm:cxn modelId="{4F3F582C-1DFB-4A5F-8A52-4AE27D9D627B}" type="presParOf" srcId="{5FA6A38A-4B4A-4F0E-AF5A-E5A0D8DFD67C}" destId="{C1483285-AA32-4D69-97D5-C8D5F9324669}" srcOrd="3" destOrd="0" presId="urn:microsoft.com/office/officeart/2005/8/layout/arrow3"/>
    <dgm:cxn modelId="{DD7E1436-5771-4065-9AC6-A5475D07554F}" type="presParOf" srcId="{5FA6A38A-4B4A-4F0E-AF5A-E5A0D8DFD67C}" destId="{15EF76A0-CBE6-4A95-BFB8-BE6F4DA30FF7}"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861D82-AF5C-4AAF-AA96-4DF00FBD6498}"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3D607073-2246-48E6-983C-8F3EC92A6046}">
      <dgm:prSet phldrT="[Text]"/>
      <dgm:spPr/>
      <dgm:t>
        <a:bodyPr/>
        <a:lstStyle/>
        <a:p>
          <a:r>
            <a:rPr lang="en-US" b="1" dirty="0">
              <a:effectLst>
                <a:outerShdw blurRad="38100" dist="38100" dir="2700000" algn="tl">
                  <a:srgbClr val="000000">
                    <a:alpha val="43137"/>
                  </a:srgbClr>
                </a:outerShdw>
              </a:effectLst>
            </a:rPr>
            <a:t>Academic Press</a:t>
          </a:r>
        </a:p>
      </dgm:t>
    </dgm:pt>
    <dgm:pt modelId="{E35D0C9E-2DF1-4E3C-BC65-4BC15194D60F}" type="parTrans" cxnId="{CCF7DBB8-944E-4F2D-A81A-93F2EEF0A3EA}">
      <dgm:prSet/>
      <dgm:spPr/>
      <dgm:t>
        <a:bodyPr/>
        <a:lstStyle/>
        <a:p>
          <a:endParaRPr lang="en-US"/>
        </a:p>
      </dgm:t>
    </dgm:pt>
    <dgm:pt modelId="{3B3B4510-1140-4D40-BA7E-AA02066E08F2}" type="sibTrans" cxnId="{CCF7DBB8-944E-4F2D-A81A-93F2EEF0A3EA}">
      <dgm:prSet/>
      <dgm:spPr/>
      <dgm:t>
        <a:bodyPr/>
        <a:lstStyle/>
        <a:p>
          <a:endParaRPr lang="en-US"/>
        </a:p>
      </dgm:t>
    </dgm:pt>
    <dgm:pt modelId="{63B5A372-DFC1-4C23-A0C2-51ECAF310707}">
      <dgm:prSet phldrT="[Text]"/>
      <dgm:spPr/>
      <dgm:t>
        <a:bodyPr/>
        <a:lstStyle/>
        <a:p>
          <a:r>
            <a:rPr lang="en-US" b="1" dirty="0">
              <a:effectLst>
                <a:outerShdw blurRad="38100" dist="38100" dir="2700000" algn="tl">
                  <a:srgbClr val="000000">
                    <a:alpha val="43137"/>
                  </a:srgbClr>
                </a:outerShdw>
              </a:effectLst>
            </a:rPr>
            <a:t>Engagement</a:t>
          </a:r>
        </a:p>
      </dgm:t>
    </dgm:pt>
    <dgm:pt modelId="{28A33E39-2724-41D7-B18C-0E09547DC76E}" type="parTrans" cxnId="{D5A79578-4434-4E0A-B2D3-7A83F2B0138A}">
      <dgm:prSet/>
      <dgm:spPr/>
      <dgm:t>
        <a:bodyPr/>
        <a:lstStyle/>
        <a:p>
          <a:endParaRPr lang="en-US"/>
        </a:p>
      </dgm:t>
    </dgm:pt>
    <dgm:pt modelId="{A708C0B9-B28C-4230-988E-CAAA2AFE6A42}" type="sibTrans" cxnId="{D5A79578-4434-4E0A-B2D3-7A83F2B0138A}">
      <dgm:prSet/>
      <dgm:spPr/>
      <dgm:t>
        <a:bodyPr/>
        <a:lstStyle/>
        <a:p>
          <a:endParaRPr lang="en-US"/>
        </a:p>
      </dgm:t>
    </dgm:pt>
    <dgm:pt modelId="{A97DB694-DF5D-4024-8CCB-7F589964C219}" type="pres">
      <dgm:prSet presAssocID="{F9861D82-AF5C-4AAF-AA96-4DF00FBD6498}" presName="compositeShape" presStyleCnt="0">
        <dgm:presLayoutVars>
          <dgm:chMax val="2"/>
          <dgm:dir/>
          <dgm:resizeHandles val="exact"/>
        </dgm:presLayoutVars>
      </dgm:prSet>
      <dgm:spPr/>
      <dgm:t>
        <a:bodyPr/>
        <a:lstStyle/>
        <a:p>
          <a:endParaRPr lang="en-US"/>
        </a:p>
      </dgm:t>
    </dgm:pt>
    <dgm:pt modelId="{04285F29-4502-449A-9FAB-CCC8A68C5D18}" type="pres">
      <dgm:prSet presAssocID="{F9861D82-AF5C-4AAF-AA96-4DF00FBD6498}" presName="divider" presStyleLbl="fgShp" presStyleIdx="0" presStyleCnt="1"/>
      <dgm:spPr/>
    </dgm:pt>
    <dgm:pt modelId="{695E090F-68A4-4BA9-80CA-15542953A1BA}" type="pres">
      <dgm:prSet presAssocID="{3D607073-2246-48E6-983C-8F3EC92A6046}" presName="downArrow" presStyleLbl="node1" presStyleIdx="0" presStyleCnt="2"/>
      <dgm:spPr/>
    </dgm:pt>
    <dgm:pt modelId="{1945136C-05B3-4A9B-AC22-AFDD5E730E2B}" type="pres">
      <dgm:prSet presAssocID="{3D607073-2246-48E6-983C-8F3EC92A6046}" presName="downArrowText" presStyleLbl="revTx" presStyleIdx="0" presStyleCnt="2">
        <dgm:presLayoutVars>
          <dgm:bulletEnabled val="1"/>
        </dgm:presLayoutVars>
      </dgm:prSet>
      <dgm:spPr/>
      <dgm:t>
        <a:bodyPr/>
        <a:lstStyle/>
        <a:p>
          <a:endParaRPr lang="en-US"/>
        </a:p>
      </dgm:t>
    </dgm:pt>
    <dgm:pt modelId="{7CCFBAE1-676D-4BF1-832E-71BF6748287B}" type="pres">
      <dgm:prSet presAssocID="{63B5A372-DFC1-4C23-A0C2-51ECAF310707}" presName="upArrow" presStyleLbl="node1" presStyleIdx="1" presStyleCnt="2"/>
      <dgm:spPr/>
    </dgm:pt>
    <dgm:pt modelId="{610D75DA-9259-4CB2-9FCB-2D278BE4E0E3}" type="pres">
      <dgm:prSet presAssocID="{63B5A372-DFC1-4C23-A0C2-51ECAF310707}" presName="upArrowText" presStyleLbl="revTx" presStyleIdx="1" presStyleCnt="2">
        <dgm:presLayoutVars>
          <dgm:bulletEnabled val="1"/>
        </dgm:presLayoutVars>
      </dgm:prSet>
      <dgm:spPr/>
      <dgm:t>
        <a:bodyPr/>
        <a:lstStyle/>
        <a:p>
          <a:endParaRPr lang="en-US"/>
        </a:p>
      </dgm:t>
    </dgm:pt>
  </dgm:ptLst>
  <dgm:cxnLst>
    <dgm:cxn modelId="{CCF7DBB8-944E-4F2D-A81A-93F2EEF0A3EA}" srcId="{F9861D82-AF5C-4AAF-AA96-4DF00FBD6498}" destId="{3D607073-2246-48E6-983C-8F3EC92A6046}" srcOrd="0" destOrd="0" parTransId="{E35D0C9E-2DF1-4E3C-BC65-4BC15194D60F}" sibTransId="{3B3B4510-1140-4D40-BA7E-AA02066E08F2}"/>
    <dgm:cxn modelId="{D5A79578-4434-4E0A-B2D3-7A83F2B0138A}" srcId="{F9861D82-AF5C-4AAF-AA96-4DF00FBD6498}" destId="{63B5A372-DFC1-4C23-A0C2-51ECAF310707}" srcOrd="1" destOrd="0" parTransId="{28A33E39-2724-41D7-B18C-0E09547DC76E}" sibTransId="{A708C0B9-B28C-4230-988E-CAAA2AFE6A42}"/>
    <dgm:cxn modelId="{577A36BC-C022-4E56-8A27-401B5256E18D}" type="presOf" srcId="{3D607073-2246-48E6-983C-8F3EC92A6046}" destId="{1945136C-05B3-4A9B-AC22-AFDD5E730E2B}" srcOrd="0" destOrd="0" presId="urn:microsoft.com/office/officeart/2005/8/layout/arrow3"/>
    <dgm:cxn modelId="{52A5DE8D-4F62-4448-9AD9-3286FA14E99F}" type="presOf" srcId="{F9861D82-AF5C-4AAF-AA96-4DF00FBD6498}" destId="{A97DB694-DF5D-4024-8CCB-7F589964C219}" srcOrd="0" destOrd="0" presId="urn:microsoft.com/office/officeart/2005/8/layout/arrow3"/>
    <dgm:cxn modelId="{B11369B7-1546-4B12-A4F3-D504DB861027}" type="presOf" srcId="{63B5A372-DFC1-4C23-A0C2-51ECAF310707}" destId="{610D75DA-9259-4CB2-9FCB-2D278BE4E0E3}" srcOrd="0" destOrd="0" presId="urn:microsoft.com/office/officeart/2005/8/layout/arrow3"/>
    <dgm:cxn modelId="{357FCFD8-0728-4694-A576-4664102F6FAD}" type="presParOf" srcId="{A97DB694-DF5D-4024-8CCB-7F589964C219}" destId="{04285F29-4502-449A-9FAB-CCC8A68C5D18}" srcOrd="0" destOrd="0" presId="urn:microsoft.com/office/officeart/2005/8/layout/arrow3"/>
    <dgm:cxn modelId="{D3EAC53A-0EE2-4BEC-9D6A-1DB7410DA8A8}" type="presParOf" srcId="{A97DB694-DF5D-4024-8CCB-7F589964C219}" destId="{695E090F-68A4-4BA9-80CA-15542953A1BA}" srcOrd="1" destOrd="0" presId="urn:microsoft.com/office/officeart/2005/8/layout/arrow3"/>
    <dgm:cxn modelId="{4F7E89D5-5C2E-4F84-A936-1D8714CC62C5}" type="presParOf" srcId="{A97DB694-DF5D-4024-8CCB-7F589964C219}" destId="{1945136C-05B3-4A9B-AC22-AFDD5E730E2B}" srcOrd="2" destOrd="0" presId="urn:microsoft.com/office/officeart/2005/8/layout/arrow3"/>
    <dgm:cxn modelId="{3801190D-2647-40B6-8FE6-E64DE9141355}" type="presParOf" srcId="{A97DB694-DF5D-4024-8CCB-7F589964C219}" destId="{7CCFBAE1-676D-4BF1-832E-71BF6748287B}" srcOrd="3" destOrd="0" presId="urn:microsoft.com/office/officeart/2005/8/layout/arrow3"/>
    <dgm:cxn modelId="{7AD5A50A-BE7E-48CF-A90F-67BE167392B6}" type="presParOf" srcId="{A97DB694-DF5D-4024-8CCB-7F589964C219}" destId="{610D75DA-9259-4CB2-9FCB-2D278BE4E0E3}"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02ECF5-63A2-4EE5-9DC7-1EF46FDE76D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C7D7FBD2-7EC6-43C8-B3B1-3347573DD135}">
      <dgm:prSet phldrT="[Text]"/>
      <dgm:spPr/>
      <dgm:t>
        <a:bodyPr/>
        <a:lstStyle/>
        <a:p>
          <a:r>
            <a:rPr lang="en-US" dirty="0"/>
            <a:t>                                </a:t>
          </a:r>
          <a:r>
            <a:rPr lang="en-US" b="1" dirty="0" err="1">
              <a:effectLst>
                <a:outerShdw blurRad="38100" dist="38100" dir="2700000" algn="tl">
                  <a:srgbClr val="000000">
                    <a:alpha val="43137"/>
                  </a:srgbClr>
                </a:outerShdw>
              </a:effectLst>
            </a:rPr>
            <a:t>Authorative</a:t>
          </a:r>
          <a:r>
            <a:rPr lang="en-US" b="1" dirty="0">
              <a:effectLst>
                <a:outerShdw blurRad="38100" dist="38100" dir="2700000" algn="tl">
                  <a:srgbClr val="000000">
                    <a:alpha val="43137"/>
                  </a:srgbClr>
                </a:outerShdw>
              </a:effectLst>
            </a:rPr>
            <a:t> </a:t>
          </a:r>
        </a:p>
      </dgm:t>
    </dgm:pt>
    <dgm:pt modelId="{BE26F1AD-2CDF-42EE-8A59-D93E0BD568CD}" type="parTrans" cxnId="{9478D32B-B13E-4849-BAB8-31951BE2437B}">
      <dgm:prSet/>
      <dgm:spPr/>
      <dgm:t>
        <a:bodyPr/>
        <a:lstStyle/>
        <a:p>
          <a:endParaRPr lang="en-US"/>
        </a:p>
      </dgm:t>
    </dgm:pt>
    <dgm:pt modelId="{6C30B83E-1A29-4395-AD8F-8295A7FA0B1C}" type="sibTrans" cxnId="{9478D32B-B13E-4849-BAB8-31951BE2437B}">
      <dgm:prSet/>
      <dgm:spPr/>
      <dgm:t>
        <a:bodyPr/>
        <a:lstStyle/>
        <a:p>
          <a:endParaRPr lang="en-US"/>
        </a:p>
      </dgm:t>
    </dgm:pt>
    <dgm:pt modelId="{5DEE99A9-E0BD-4F20-8AFD-91C4D3D9D075}">
      <dgm:prSet phldrT="[Text]"/>
      <dgm:spPr/>
      <dgm:t>
        <a:bodyPr/>
        <a:lstStyle/>
        <a:p>
          <a:r>
            <a:rPr lang="en-US" b="1" dirty="0">
              <a:effectLst>
                <a:outerShdw blurRad="38100" dist="38100" dir="2700000" algn="tl">
                  <a:srgbClr val="000000">
                    <a:alpha val="43137"/>
                  </a:srgbClr>
                </a:outerShdw>
              </a:effectLst>
            </a:rPr>
            <a:t>Supportive</a:t>
          </a:r>
        </a:p>
      </dgm:t>
    </dgm:pt>
    <dgm:pt modelId="{60648B1F-400D-4899-9CFB-2643C1CEB6DF}" type="parTrans" cxnId="{469A5832-E967-4C56-A55A-B1879EEAD6F1}">
      <dgm:prSet/>
      <dgm:spPr/>
      <dgm:t>
        <a:bodyPr/>
        <a:lstStyle/>
        <a:p>
          <a:endParaRPr lang="en-US"/>
        </a:p>
      </dgm:t>
    </dgm:pt>
    <dgm:pt modelId="{99B8B9FC-1F65-4FDB-B560-F37CD2D52F28}" type="sibTrans" cxnId="{469A5832-E967-4C56-A55A-B1879EEAD6F1}">
      <dgm:prSet/>
      <dgm:spPr/>
      <dgm:t>
        <a:bodyPr/>
        <a:lstStyle/>
        <a:p>
          <a:endParaRPr lang="en-US"/>
        </a:p>
      </dgm:t>
    </dgm:pt>
    <dgm:pt modelId="{A883C51B-96C0-4BD5-9B28-0982B2FBA876}" type="pres">
      <dgm:prSet presAssocID="{B102ECF5-63A2-4EE5-9DC7-1EF46FDE76D4}" presName="compositeShape" presStyleCnt="0">
        <dgm:presLayoutVars>
          <dgm:chMax val="2"/>
          <dgm:dir/>
          <dgm:resizeHandles val="exact"/>
        </dgm:presLayoutVars>
      </dgm:prSet>
      <dgm:spPr/>
      <dgm:t>
        <a:bodyPr/>
        <a:lstStyle/>
        <a:p>
          <a:endParaRPr lang="en-US"/>
        </a:p>
      </dgm:t>
    </dgm:pt>
    <dgm:pt modelId="{0FB27466-1D8A-4D9F-A7F4-E0C65B6B2787}" type="pres">
      <dgm:prSet presAssocID="{B102ECF5-63A2-4EE5-9DC7-1EF46FDE76D4}" presName="divider" presStyleLbl="fgShp" presStyleIdx="0" presStyleCnt="1"/>
      <dgm:spPr/>
    </dgm:pt>
    <dgm:pt modelId="{37BCB49A-A87D-4D74-A425-C936274B4B00}" type="pres">
      <dgm:prSet presAssocID="{C7D7FBD2-7EC6-43C8-B3B1-3347573DD135}" presName="downArrow" presStyleLbl="node1" presStyleIdx="0" presStyleCnt="2"/>
      <dgm:spPr/>
    </dgm:pt>
    <dgm:pt modelId="{21322A33-AD72-434D-8133-5063F792BA8A}" type="pres">
      <dgm:prSet presAssocID="{C7D7FBD2-7EC6-43C8-B3B1-3347573DD135}" presName="downArrowText" presStyleLbl="revTx" presStyleIdx="0" presStyleCnt="2">
        <dgm:presLayoutVars>
          <dgm:bulletEnabled val="1"/>
        </dgm:presLayoutVars>
      </dgm:prSet>
      <dgm:spPr/>
      <dgm:t>
        <a:bodyPr/>
        <a:lstStyle/>
        <a:p>
          <a:endParaRPr lang="en-US"/>
        </a:p>
      </dgm:t>
    </dgm:pt>
    <dgm:pt modelId="{F98B3719-8853-440A-A6E9-FC78DD0E5980}" type="pres">
      <dgm:prSet presAssocID="{5DEE99A9-E0BD-4F20-8AFD-91C4D3D9D075}" presName="upArrow" presStyleLbl="node1" presStyleIdx="1" presStyleCnt="2"/>
      <dgm:spPr/>
    </dgm:pt>
    <dgm:pt modelId="{8C982629-7BD4-44C0-A966-D708240DA595}" type="pres">
      <dgm:prSet presAssocID="{5DEE99A9-E0BD-4F20-8AFD-91C4D3D9D075}" presName="upArrowText" presStyleLbl="revTx" presStyleIdx="1" presStyleCnt="2">
        <dgm:presLayoutVars>
          <dgm:bulletEnabled val="1"/>
        </dgm:presLayoutVars>
      </dgm:prSet>
      <dgm:spPr/>
      <dgm:t>
        <a:bodyPr/>
        <a:lstStyle/>
        <a:p>
          <a:endParaRPr lang="en-US"/>
        </a:p>
      </dgm:t>
    </dgm:pt>
  </dgm:ptLst>
  <dgm:cxnLst>
    <dgm:cxn modelId="{9478D32B-B13E-4849-BAB8-31951BE2437B}" srcId="{B102ECF5-63A2-4EE5-9DC7-1EF46FDE76D4}" destId="{C7D7FBD2-7EC6-43C8-B3B1-3347573DD135}" srcOrd="0" destOrd="0" parTransId="{BE26F1AD-2CDF-42EE-8A59-D93E0BD568CD}" sibTransId="{6C30B83E-1A29-4395-AD8F-8295A7FA0B1C}"/>
    <dgm:cxn modelId="{EEFBE574-FE7C-43ED-A73B-EDC584818C88}" type="presOf" srcId="{5DEE99A9-E0BD-4F20-8AFD-91C4D3D9D075}" destId="{8C982629-7BD4-44C0-A966-D708240DA595}" srcOrd="0" destOrd="0" presId="urn:microsoft.com/office/officeart/2005/8/layout/arrow3"/>
    <dgm:cxn modelId="{469A5832-E967-4C56-A55A-B1879EEAD6F1}" srcId="{B102ECF5-63A2-4EE5-9DC7-1EF46FDE76D4}" destId="{5DEE99A9-E0BD-4F20-8AFD-91C4D3D9D075}" srcOrd="1" destOrd="0" parTransId="{60648B1F-400D-4899-9CFB-2643C1CEB6DF}" sibTransId="{99B8B9FC-1F65-4FDB-B560-F37CD2D52F28}"/>
    <dgm:cxn modelId="{68C64553-0747-49F3-B88F-5CC9260BB544}" type="presOf" srcId="{C7D7FBD2-7EC6-43C8-B3B1-3347573DD135}" destId="{21322A33-AD72-434D-8133-5063F792BA8A}" srcOrd="0" destOrd="0" presId="urn:microsoft.com/office/officeart/2005/8/layout/arrow3"/>
    <dgm:cxn modelId="{ED8E741D-2FDE-4585-A0F7-2BE5813E738C}" type="presOf" srcId="{B102ECF5-63A2-4EE5-9DC7-1EF46FDE76D4}" destId="{A883C51B-96C0-4BD5-9B28-0982B2FBA876}" srcOrd="0" destOrd="0" presId="urn:microsoft.com/office/officeart/2005/8/layout/arrow3"/>
    <dgm:cxn modelId="{273F4641-4F73-4F10-B969-3A7CE5C5454C}" type="presParOf" srcId="{A883C51B-96C0-4BD5-9B28-0982B2FBA876}" destId="{0FB27466-1D8A-4D9F-A7F4-E0C65B6B2787}" srcOrd="0" destOrd="0" presId="urn:microsoft.com/office/officeart/2005/8/layout/arrow3"/>
    <dgm:cxn modelId="{BAD910C4-5768-4CA6-8E75-4DA377648850}" type="presParOf" srcId="{A883C51B-96C0-4BD5-9B28-0982B2FBA876}" destId="{37BCB49A-A87D-4D74-A425-C936274B4B00}" srcOrd="1" destOrd="0" presId="urn:microsoft.com/office/officeart/2005/8/layout/arrow3"/>
    <dgm:cxn modelId="{0F92B837-7385-4072-B91B-1B838A921B9C}" type="presParOf" srcId="{A883C51B-96C0-4BD5-9B28-0982B2FBA876}" destId="{21322A33-AD72-434D-8133-5063F792BA8A}" srcOrd="2" destOrd="0" presId="urn:microsoft.com/office/officeart/2005/8/layout/arrow3"/>
    <dgm:cxn modelId="{0D96DB5E-09EC-4CE6-9611-60FBA14349B1}" type="presParOf" srcId="{A883C51B-96C0-4BD5-9B28-0982B2FBA876}" destId="{F98B3719-8853-440A-A6E9-FC78DD0E5980}" srcOrd="3" destOrd="0" presId="urn:microsoft.com/office/officeart/2005/8/layout/arrow3"/>
    <dgm:cxn modelId="{CF74A01C-F4C3-477E-ABEB-4EBF32318790}" type="presParOf" srcId="{A883C51B-96C0-4BD5-9B28-0982B2FBA876}" destId="{8C982629-7BD4-44C0-A966-D708240DA59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FAB052-C930-4AA3-BE0E-2B3E901AD61B}"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ECA167CB-DCE5-4B79-BB99-573BEFF796C9}">
      <dgm:prSet phldrT="[Text]"/>
      <dgm:spPr/>
      <dgm:t>
        <a:bodyPr/>
        <a:lstStyle/>
        <a:p>
          <a:r>
            <a:rPr lang="en-US" b="1" dirty="0">
              <a:effectLst>
                <a:outerShdw blurRad="38100" dist="38100" dir="2700000" algn="tl">
                  <a:srgbClr val="000000">
                    <a:alpha val="43137"/>
                  </a:srgbClr>
                </a:outerShdw>
              </a:effectLst>
            </a:rPr>
            <a:t>Choice and Voice</a:t>
          </a:r>
        </a:p>
        <a:p>
          <a:endParaRPr lang="en-US" dirty="0"/>
        </a:p>
      </dgm:t>
    </dgm:pt>
    <dgm:pt modelId="{7E50E151-E9F3-4E58-A07F-E160DCEA99E7}" type="parTrans" cxnId="{D5583F64-B59E-4C63-ACFA-FB1C5B35745A}">
      <dgm:prSet/>
      <dgm:spPr/>
      <dgm:t>
        <a:bodyPr/>
        <a:lstStyle/>
        <a:p>
          <a:endParaRPr lang="en-US"/>
        </a:p>
      </dgm:t>
    </dgm:pt>
    <dgm:pt modelId="{BB9EC6EA-A35F-4A32-8192-27819569FEE9}" type="sibTrans" cxnId="{D5583F64-B59E-4C63-ACFA-FB1C5B35745A}">
      <dgm:prSet/>
      <dgm:spPr/>
      <dgm:t>
        <a:bodyPr/>
        <a:lstStyle/>
        <a:p>
          <a:endParaRPr lang="en-US"/>
        </a:p>
      </dgm:t>
    </dgm:pt>
    <dgm:pt modelId="{18446AB5-1E94-4D61-A5CA-2A714ED8E4D2}">
      <dgm:prSet phldrT="[Text]"/>
      <dgm:spPr/>
      <dgm:t>
        <a:bodyPr/>
        <a:lstStyle/>
        <a:p>
          <a:r>
            <a:rPr lang="en-US" b="1" dirty="0">
              <a:effectLst>
                <a:outerShdw blurRad="38100" dist="38100" dir="2700000" algn="tl">
                  <a:srgbClr val="000000">
                    <a:alpha val="43137"/>
                  </a:srgbClr>
                </a:outerShdw>
              </a:effectLst>
            </a:rPr>
            <a:t>Structured and Shaped </a:t>
          </a:r>
        </a:p>
      </dgm:t>
    </dgm:pt>
    <dgm:pt modelId="{A4A9E230-EF86-49EE-BF1F-DFC493B768DA}" type="parTrans" cxnId="{ED65C4BB-1072-40A9-9C7B-1CC7FD2CE590}">
      <dgm:prSet/>
      <dgm:spPr/>
      <dgm:t>
        <a:bodyPr/>
        <a:lstStyle/>
        <a:p>
          <a:endParaRPr lang="en-US"/>
        </a:p>
      </dgm:t>
    </dgm:pt>
    <dgm:pt modelId="{4D829B98-513B-4ECB-87C7-8D07C053CBFC}" type="sibTrans" cxnId="{ED65C4BB-1072-40A9-9C7B-1CC7FD2CE590}">
      <dgm:prSet/>
      <dgm:spPr/>
      <dgm:t>
        <a:bodyPr/>
        <a:lstStyle/>
        <a:p>
          <a:endParaRPr lang="en-US"/>
        </a:p>
      </dgm:t>
    </dgm:pt>
    <dgm:pt modelId="{A4103A54-C58C-4EAD-818D-98F6F6069769}" type="pres">
      <dgm:prSet presAssocID="{4DFAB052-C930-4AA3-BE0E-2B3E901AD61B}" presName="compositeShape" presStyleCnt="0">
        <dgm:presLayoutVars>
          <dgm:chMax val="2"/>
          <dgm:dir/>
          <dgm:resizeHandles val="exact"/>
        </dgm:presLayoutVars>
      </dgm:prSet>
      <dgm:spPr/>
      <dgm:t>
        <a:bodyPr/>
        <a:lstStyle/>
        <a:p>
          <a:endParaRPr lang="en-US"/>
        </a:p>
      </dgm:t>
    </dgm:pt>
    <dgm:pt modelId="{4FC014A3-E2F7-485A-A4DC-821555D3F0DC}" type="pres">
      <dgm:prSet presAssocID="{4DFAB052-C930-4AA3-BE0E-2B3E901AD61B}" presName="divider" presStyleLbl="fgShp" presStyleIdx="0" presStyleCnt="1"/>
      <dgm:spPr/>
    </dgm:pt>
    <dgm:pt modelId="{C54A8A37-E883-4187-9894-5A0BF54CE604}" type="pres">
      <dgm:prSet presAssocID="{ECA167CB-DCE5-4B79-BB99-573BEFF796C9}" presName="downArrow" presStyleLbl="node1" presStyleIdx="0" presStyleCnt="2"/>
      <dgm:spPr/>
    </dgm:pt>
    <dgm:pt modelId="{2326C623-A4E5-457C-B8CF-A02605E900C4}" type="pres">
      <dgm:prSet presAssocID="{ECA167CB-DCE5-4B79-BB99-573BEFF796C9}" presName="downArrowText" presStyleLbl="revTx" presStyleIdx="0" presStyleCnt="2">
        <dgm:presLayoutVars>
          <dgm:bulletEnabled val="1"/>
        </dgm:presLayoutVars>
      </dgm:prSet>
      <dgm:spPr/>
      <dgm:t>
        <a:bodyPr/>
        <a:lstStyle/>
        <a:p>
          <a:endParaRPr lang="en-US"/>
        </a:p>
      </dgm:t>
    </dgm:pt>
    <dgm:pt modelId="{C7FB127C-8D3E-4437-AD36-BBF4369B5C48}" type="pres">
      <dgm:prSet presAssocID="{18446AB5-1E94-4D61-A5CA-2A714ED8E4D2}" presName="upArrow" presStyleLbl="node1" presStyleIdx="1" presStyleCnt="2"/>
      <dgm:spPr/>
    </dgm:pt>
    <dgm:pt modelId="{FCAAE326-FBF2-450A-8B0F-ADFB9C57D565}" type="pres">
      <dgm:prSet presAssocID="{18446AB5-1E94-4D61-A5CA-2A714ED8E4D2}" presName="upArrowText" presStyleLbl="revTx" presStyleIdx="1" presStyleCnt="2">
        <dgm:presLayoutVars>
          <dgm:bulletEnabled val="1"/>
        </dgm:presLayoutVars>
      </dgm:prSet>
      <dgm:spPr/>
      <dgm:t>
        <a:bodyPr/>
        <a:lstStyle/>
        <a:p>
          <a:endParaRPr lang="en-US"/>
        </a:p>
      </dgm:t>
    </dgm:pt>
  </dgm:ptLst>
  <dgm:cxnLst>
    <dgm:cxn modelId="{EBB0B8B1-2EBC-4222-8B82-3C0292DFF627}" type="presOf" srcId="{ECA167CB-DCE5-4B79-BB99-573BEFF796C9}" destId="{2326C623-A4E5-457C-B8CF-A02605E900C4}" srcOrd="0" destOrd="0" presId="urn:microsoft.com/office/officeart/2005/8/layout/arrow3"/>
    <dgm:cxn modelId="{DFBD9DEC-FD65-4D08-BE8F-3DF285067235}" type="presOf" srcId="{4DFAB052-C930-4AA3-BE0E-2B3E901AD61B}" destId="{A4103A54-C58C-4EAD-818D-98F6F6069769}" srcOrd="0" destOrd="0" presId="urn:microsoft.com/office/officeart/2005/8/layout/arrow3"/>
    <dgm:cxn modelId="{ED65C4BB-1072-40A9-9C7B-1CC7FD2CE590}" srcId="{4DFAB052-C930-4AA3-BE0E-2B3E901AD61B}" destId="{18446AB5-1E94-4D61-A5CA-2A714ED8E4D2}" srcOrd="1" destOrd="0" parTransId="{A4A9E230-EF86-49EE-BF1F-DFC493B768DA}" sibTransId="{4D829B98-513B-4ECB-87C7-8D07C053CBFC}"/>
    <dgm:cxn modelId="{BDFA01AC-FEAA-42D0-8A75-C72CFC4F2772}" type="presOf" srcId="{18446AB5-1E94-4D61-A5CA-2A714ED8E4D2}" destId="{FCAAE326-FBF2-450A-8B0F-ADFB9C57D565}" srcOrd="0" destOrd="0" presId="urn:microsoft.com/office/officeart/2005/8/layout/arrow3"/>
    <dgm:cxn modelId="{D5583F64-B59E-4C63-ACFA-FB1C5B35745A}" srcId="{4DFAB052-C930-4AA3-BE0E-2B3E901AD61B}" destId="{ECA167CB-DCE5-4B79-BB99-573BEFF796C9}" srcOrd="0" destOrd="0" parTransId="{7E50E151-E9F3-4E58-A07F-E160DCEA99E7}" sibTransId="{BB9EC6EA-A35F-4A32-8192-27819569FEE9}"/>
    <dgm:cxn modelId="{D56A52DC-249E-4EFD-A7E5-08AF7BD7E574}" type="presParOf" srcId="{A4103A54-C58C-4EAD-818D-98F6F6069769}" destId="{4FC014A3-E2F7-485A-A4DC-821555D3F0DC}" srcOrd="0" destOrd="0" presId="urn:microsoft.com/office/officeart/2005/8/layout/arrow3"/>
    <dgm:cxn modelId="{6884138B-D689-43A1-A7AD-422F3F49117A}" type="presParOf" srcId="{A4103A54-C58C-4EAD-818D-98F6F6069769}" destId="{C54A8A37-E883-4187-9894-5A0BF54CE604}" srcOrd="1" destOrd="0" presId="urn:microsoft.com/office/officeart/2005/8/layout/arrow3"/>
    <dgm:cxn modelId="{182A6685-1273-4B74-A2BE-844D4E2D2F1F}" type="presParOf" srcId="{A4103A54-C58C-4EAD-818D-98F6F6069769}" destId="{2326C623-A4E5-457C-B8CF-A02605E900C4}" srcOrd="2" destOrd="0" presId="urn:microsoft.com/office/officeart/2005/8/layout/arrow3"/>
    <dgm:cxn modelId="{AE417709-2438-466A-9662-D4A129D80535}" type="presParOf" srcId="{A4103A54-C58C-4EAD-818D-98F6F6069769}" destId="{C7FB127C-8D3E-4437-AD36-BBF4369B5C48}" srcOrd="3" destOrd="0" presId="urn:microsoft.com/office/officeart/2005/8/layout/arrow3"/>
    <dgm:cxn modelId="{F3FDAE15-4A04-4FF6-ACEC-D2E49FA69C28}" type="presParOf" srcId="{A4103A54-C58C-4EAD-818D-98F6F6069769}" destId="{FCAAE326-FBF2-450A-8B0F-ADFB9C57D565}"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C7DAAD-B881-44D0-809A-75D73233D9BC}" type="doc">
      <dgm:prSet loTypeId="urn:microsoft.com/office/officeart/2005/8/layout/gear1" loCatId="relationship" qsTypeId="urn:microsoft.com/office/officeart/2005/8/quickstyle/simple1" qsCatId="simple" csTypeId="urn:microsoft.com/office/officeart/2005/8/colors/accent1_2" csCatId="accent1" phldr="1"/>
      <dgm:spPr/>
    </dgm:pt>
    <dgm:pt modelId="{7624FCED-F3E2-4E28-87E2-A649882E768A}">
      <dgm:prSet phldrT="[Text]"/>
      <dgm:spPr/>
      <dgm:t>
        <a:bodyPr/>
        <a:lstStyle/>
        <a:p>
          <a:r>
            <a:rPr lang="en-US" b="1" dirty="0">
              <a:effectLst>
                <a:outerShdw blurRad="38100" dist="38100" dir="2700000" algn="tl">
                  <a:srgbClr val="000000">
                    <a:alpha val="43137"/>
                  </a:srgbClr>
                </a:outerShdw>
              </a:effectLst>
            </a:rPr>
            <a:t>Achievement</a:t>
          </a:r>
        </a:p>
      </dgm:t>
    </dgm:pt>
    <dgm:pt modelId="{402F896E-D37E-4BF0-9F93-BD49EBED1562}" type="parTrans" cxnId="{6EB6C2FF-DC9B-4F47-B51D-A17093489F61}">
      <dgm:prSet/>
      <dgm:spPr/>
      <dgm:t>
        <a:bodyPr/>
        <a:lstStyle/>
        <a:p>
          <a:endParaRPr lang="en-US"/>
        </a:p>
      </dgm:t>
    </dgm:pt>
    <dgm:pt modelId="{84C57A40-0849-40E3-902C-FAE2B86A25FB}" type="sibTrans" cxnId="{6EB6C2FF-DC9B-4F47-B51D-A17093489F61}">
      <dgm:prSet/>
      <dgm:spPr/>
      <dgm:t>
        <a:bodyPr/>
        <a:lstStyle/>
        <a:p>
          <a:endParaRPr lang="en-US"/>
        </a:p>
      </dgm:t>
    </dgm:pt>
    <dgm:pt modelId="{84D09749-E298-4066-A0FE-DC2755D947C8}">
      <dgm:prSet phldrT="[Text]"/>
      <dgm:spPr/>
      <dgm:t>
        <a:bodyPr/>
        <a:lstStyle/>
        <a:p>
          <a:r>
            <a:rPr lang="en-US" b="1" dirty="0">
              <a:effectLst>
                <a:outerShdw blurRad="38100" dist="38100" dir="2700000" algn="tl">
                  <a:srgbClr val="000000">
                    <a:alpha val="43137"/>
                  </a:srgbClr>
                </a:outerShdw>
              </a:effectLst>
            </a:rPr>
            <a:t>Student Support</a:t>
          </a:r>
        </a:p>
      </dgm:t>
    </dgm:pt>
    <dgm:pt modelId="{2D685F8A-32E2-4550-BB1C-23277BB96F1D}" type="parTrans" cxnId="{42B1CD02-6BB4-4306-BF45-28B7BB7409B8}">
      <dgm:prSet/>
      <dgm:spPr/>
      <dgm:t>
        <a:bodyPr/>
        <a:lstStyle/>
        <a:p>
          <a:endParaRPr lang="en-US"/>
        </a:p>
      </dgm:t>
    </dgm:pt>
    <dgm:pt modelId="{A34192DB-46A7-4642-B100-47D705E0EC34}" type="sibTrans" cxnId="{42B1CD02-6BB4-4306-BF45-28B7BB7409B8}">
      <dgm:prSet/>
      <dgm:spPr/>
      <dgm:t>
        <a:bodyPr/>
        <a:lstStyle/>
        <a:p>
          <a:endParaRPr lang="en-US"/>
        </a:p>
      </dgm:t>
    </dgm:pt>
    <dgm:pt modelId="{9F300382-65E9-4A81-943A-7E33842D1D03}">
      <dgm:prSet phldrT="[Text]"/>
      <dgm:spPr/>
      <dgm:t>
        <a:bodyPr/>
        <a:lstStyle/>
        <a:p>
          <a:r>
            <a:rPr lang="en-US" b="1" dirty="0">
              <a:effectLst>
                <a:outerShdw blurRad="38100" dist="38100" dir="2700000" algn="tl">
                  <a:srgbClr val="000000">
                    <a:alpha val="43137"/>
                  </a:srgbClr>
                </a:outerShdw>
              </a:effectLst>
            </a:rPr>
            <a:t>High Expectations</a:t>
          </a:r>
        </a:p>
      </dgm:t>
    </dgm:pt>
    <dgm:pt modelId="{9798C755-8EC2-4FA7-8CD6-0BA7CBE7AC42}" type="parTrans" cxnId="{4D3449EE-34B3-4496-B4D0-0D7FB75D2B88}">
      <dgm:prSet/>
      <dgm:spPr/>
      <dgm:t>
        <a:bodyPr/>
        <a:lstStyle/>
        <a:p>
          <a:endParaRPr lang="en-US"/>
        </a:p>
      </dgm:t>
    </dgm:pt>
    <dgm:pt modelId="{7F11E2CB-33E2-4266-B61C-71BDBF87AB8B}" type="sibTrans" cxnId="{4D3449EE-34B3-4496-B4D0-0D7FB75D2B88}">
      <dgm:prSet/>
      <dgm:spPr/>
      <dgm:t>
        <a:bodyPr/>
        <a:lstStyle/>
        <a:p>
          <a:endParaRPr lang="en-US"/>
        </a:p>
      </dgm:t>
    </dgm:pt>
    <dgm:pt modelId="{A88D1C15-947D-4223-89E5-1DA528BD624C}" type="pres">
      <dgm:prSet presAssocID="{CDC7DAAD-B881-44D0-809A-75D73233D9BC}" presName="composite" presStyleCnt="0">
        <dgm:presLayoutVars>
          <dgm:chMax val="3"/>
          <dgm:animLvl val="lvl"/>
          <dgm:resizeHandles val="exact"/>
        </dgm:presLayoutVars>
      </dgm:prSet>
      <dgm:spPr/>
    </dgm:pt>
    <dgm:pt modelId="{4444451D-737E-4278-8397-D7AF1F1D6919}" type="pres">
      <dgm:prSet presAssocID="{7624FCED-F3E2-4E28-87E2-A649882E768A}" presName="gear1" presStyleLbl="node1" presStyleIdx="0" presStyleCnt="3">
        <dgm:presLayoutVars>
          <dgm:chMax val="1"/>
          <dgm:bulletEnabled val="1"/>
        </dgm:presLayoutVars>
      </dgm:prSet>
      <dgm:spPr/>
      <dgm:t>
        <a:bodyPr/>
        <a:lstStyle/>
        <a:p>
          <a:endParaRPr lang="en-US"/>
        </a:p>
      </dgm:t>
    </dgm:pt>
    <dgm:pt modelId="{05F06655-FD30-4324-B097-188349615DBB}" type="pres">
      <dgm:prSet presAssocID="{7624FCED-F3E2-4E28-87E2-A649882E768A}" presName="gear1srcNode" presStyleLbl="node1" presStyleIdx="0" presStyleCnt="3"/>
      <dgm:spPr/>
      <dgm:t>
        <a:bodyPr/>
        <a:lstStyle/>
        <a:p>
          <a:endParaRPr lang="en-US"/>
        </a:p>
      </dgm:t>
    </dgm:pt>
    <dgm:pt modelId="{6D76B1CE-0612-4F64-96AE-C278E1B95BF9}" type="pres">
      <dgm:prSet presAssocID="{7624FCED-F3E2-4E28-87E2-A649882E768A}" presName="gear1dstNode" presStyleLbl="node1" presStyleIdx="0" presStyleCnt="3"/>
      <dgm:spPr/>
      <dgm:t>
        <a:bodyPr/>
        <a:lstStyle/>
        <a:p>
          <a:endParaRPr lang="en-US"/>
        </a:p>
      </dgm:t>
    </dgm:pt>
    <dgm:pt modelId="{872EA223-1A15-4F99-93C3-E89A396DC195}" type="pres">
      <dgm:prSet presAssocID="{84D09749-E298-4066-A0FE-DC2755D947C8}" presName="gear2" presStyleLbl="node1" presStyleIdx="1" presStyleCnt="3">
        <dgm:presLayoutVars>
          <dgm:chMax val="1"/>
          <dgm:bulletEnabled val="1"/>
        </dgm:presLayoutVars>
      </dgm:prSet>
      <dgm:spPr/>
      <dgm:t>
        <a:bodyPr/>
        <a:lstStyle/>
        <a:p>
          <a:endParaRPr lang="en-US"/>
        </a:p>
      </dgm:t>
    </dgm:pt>
    <dgm:pt modelId="{6451BAA0-76DC-458D-A865-35D908EBC718}" type="pres">
      <dgm:prSet presAssocID="{84D09749-E298-4066-A0FE-DC2755D947C8}" presName="gear2srcNode" presStyleLbl="node1" presStyleIdx="1" presStyleCnt="3"/>
      <dgm:spPr/>
      <dgm:t>
        <a:bodyPr/>
        <a:lstStyle/>
        <a:p>
          <a:endParaRPr lang="en-US"/>
        </a:p>
      </dgm:t>
    </dgm:pt>
    <dgm:pt modelId="{42918977-C933-4BAA-A10D-9E285C1F253E}" type="pres">
      <dgm:prSet presAssocID="{84D09749-E298-4066-A0FE-DC2755D947C8}" presName="gear2dstNode" presStyleLbl="node1" presStyleIdx="1" presStyleCnt="3"/>
      <dgm:spPr/>
      <dgm:t>
        <a:bodyPr/>
        <a:lstStyle/>
        <a:p>
          <a:endParaRPr lang="en-US"/>
        </a:p>
      </dgm:t>
    </dgm:pt>
    <dgm:pt modelId="{8586C976-0C26-41FC-89E6-1F6E18DBF028}" type="pres">
      <dgm:prSet presAssocID="{9F300382-65E9-4A81-943A-7E33842D1D03}" presName="gear3" presStyleLbl="node1" presStyleIdx="2" presStyleCnt="3"/>
      <dgm:spPr/>
      <dgm:t>
        <a:bodyPr/>
        <a:lstStyle/>
        <a:p>
          <a:endParaRPr lang="en-US"/>
        </a:p>
      </dgm:t>
    </dgm:pt>
    <dgm:pt modelId="{0F80D958-A428-4EB7-BBF4-23B8FA0A0AF0}" type="pres">
      <dgm:prSet presAssocID="{9F300382-65E9-4A81-943A-7E33842D1D03}" presName="gear3tx" presStyleLbl="node1" presStyleIdx="2" presStyleCnt="3">
        <dgm:presLayoutVars>
          <dgm:chMax val="1"/>
          <dgm:bulletEnabled val="1"/>
        </dgm:presLayoutVars>
      </dgm:prSet>
      <dgm:spPr/>
      <dgm:t>
        <a:bodyPr/>
        <a:lstStyle/>
        <a:p>
          <a:endParaRPr lang="en-US"/>
        </a:p>
      </dgm:t>
    </dgm:pt>
    <dgm:pt modelId="{0A8A3C1C-101A-450A-B70C-563C47E1785B}" type="pres">
      <dgm:prSet presAssocID="{9F300382-65E9-4A81-943A-7E33842D1D03}" presName="gear3srcNode" presStyleLbl="node1" presStyleIdx="2" presStyleCnt="3"/>
      <dgm:spPr/>
      <dgm:t>
        <a:bodyPr/>
        <a:lstStyle/>
        <a:p>
          <a:endParaRPr lang="en-US"/>
        </a:p>
      </dgm:t>
    </dgm:pt>
    <dgm:pt modelId="{923F8564-F41D-4405-BE17-4EBAE19C9585}" type="pres">
      <dgm:prSet presAssocID="{9F300382-65E9-4A81-943A-7E33842D1D03}" presName="gear3dstNode" presStyleLbl="node1" presStyleIdx="2" presStyleCnt="3"/>
      <dgm:spPr/>
      <dgm:t>
        <a:bodyPr/>
        <a:lstStyle/>
        <a:p>
          <a:endParaRPr lang="en-US"/>
        </a:p>
      </dgm:t>
    </dgm:pt>
    <dgm:pt modelId="{1D6B106E-0707-4387-A403-98ACB209F0CE}" type="pres">
      <dgm:prSet presAssocID="{84C57A40-0849-40E3-902C-FAE2B86A25FB}" presName="connector1" presStyleLbl="sibTrans2D1" presStyleIdx="0" presStyleCnt="3"/>
      <dgm:spPr/>
      <dgm:t>
        <a:bodyPr/>
        <a:lstStyle/>
        <a:p>
          <a:endParaRPr lang="en-US"/>
        </a:p>
      </dgm:t>
    </dgm:pt>
    <dgm:pt modelId="{83A84690-D90C-46AE-BDC4-E6DC16F61078}" type="pres">
      <dgm:prSet presAssocID="{A34192DB-46A7-4642-B100-47D705E0EC34}" presName="connector2" presStyleLbl="sibTrans2D1" presStyleIdx="1" presStyleCnt="3"/>
      <dgm:spPr/>
      <dgm:t>
        <a:bodyPr/>
        <a:lstStyle/>
        <a:p>
          <a:endParaRPr lang="en-US"/>
        </a:p>
      </dgm:t>
    </dgm:pt>
    <dgm:pt modelId="{4965A75E-77B5-448B-AE97-A3979C4F2A60}" type="pres">
      <dgm:prSet presAssocID="{7F11E2CB-33E2-4266-B61C-71BDBF87AB8B}" presName="connector3" presStyleLbl="sibTrans2D1" presStyleIdx="2" presStyleCnt="3"/>
      <dgm:spPr/>
      <dgm:t>
        <a:bodyPr/>
        <a:lstStyle/>
        <a:p>
          <a:endParaRPr lang="en-US"/>
        </a:p>
      </dgm:t>
    </dgm:pt>
  </dgm:ptLst>
  <dgm:cxnLst>
    <dgm:cxn modelId="{2F711968-412E-42B5-A98A-384D316203AC}" type="presOf" srcId="{9F300382-65E9-4A81-943A-7E33842D1D03}" destId="{923F8564-F41D-4405-BE17-4EBAE19C9585}" srcOrd="3" destOrd="0" presId="urn:microsoft.com/office/officeart/2005/8/layout/gear1"/>
    <dgm:cxn modelId="{65775D2E-A308-4EB6-91AD-3A5106413F5B}" type="presOf" srcId="{7624FCED-F3E2-4E28-87E2-A649882E768A}" destId="{05F06655-FD30-4324-B097-188349615DBB}" srcOrd="1" destOrd="0" presId="urn:microsoft.com/office/officeart/2005/8/layout/gear1"/>
    <dgm:cxn modelId="{0CE00C5A-EEAE-4B31-AC2B-D9FE17B44D6D}" type="presOf" srcId="{CDC7DAAD-B881-44D0-809A-75D73233D9BC}" destId="{A88D1C15-947D-4223-89E5-1DA528BD624C}" srcOrd="0" destOrd="0" presId="urn:microsoft.com/office/officeart/2005/8/layout/gear1"/>
    <dgm:cxn modelId="{A98F3BAD-3068-4422-96FE-0CD3B75A2DF7}" type="presOf" srcId="{A34192DB-46A7-4642-B100-47D705E0EC34}" destId="{83A84690-D90C-46AE-BDC4-E6DC16F61078}" srcOrd="0" destOrd="0" presId="urn:microsoft.com/office/officeart/2005/8/layout/gear1"/>
    <dgm:cxn modelId="{AAAEC34B-7CF4-4090-B426-6B3CD6ADA187}" type="presOf" srcId="{9F300382-65E9-4A81-943A-7E33842D1D03}" destId="{8586C976-0C26-41FC-89E6-1F6E18DBF028}" srcOrd="0" destOrd="0" presId="urn:microsoft.com/office/officeart/2005/8/layout/gear1"/>
    <dgm:cxn modelId="{54DE1D99-2051-4C46-AF34-398A1A251A6D}" type="presOf" srcId="{84D09749-E298-4066-A0FE-DC2755D947C8}" destId="{872EA223-1A15-4F99-93C3-E89A396DC195}" srcOrd="0" destOrd="0" presId="urn:microsoft.com/office/officeart/2005/8/layout/gear1"/>
    <dgm:cxn modelId="{35150410-6D3A-4A49-9AA9-379516FAD462}" type="presOf" srcId="{84C57A40-0849-40E3-902C-FAE2B86A25FB}" destId="{1D6B106E-0707-4387-A403-98ACB209F0CE}" srcOrd="0" destOrd="0" presId="urn:microsoft.com/office/officeart/2005/8/layout/gear1"/>
    <dgm:cxn modelId="{6EB6C2FF-DC9B-4F47-B51D-A17093489F61}" srcId="{CDC7DAAD-B881-44D0-809A-75D73233D9BC}" destId="{7624FCED-F3E2-4E28-87E2-A649882E768A}" srcOrd="0" destOrd="0" parTransId="{402F896E-D37E-4BF0-9F93-BD49EBED1562}" sibTransId="{84C57A40-0849-40E3-902C-FAE2B86A25FB}"/>
    <dgm:cxn modelId="{8BB0880D-E35F-47EC-9040-71CEDA4883E6}" type="presOf" srcId="{84D09749-E298-4066-A0FE-DC2755D947C8}" destId="{6451BAA0-76DC-458D-A865-35D908EBC718}" srcOrd="1" destOrd="0" presId="urn:microsoft.com/office/officeart/2005/8/layout/gear1"/>
    <dgm:cxn modelId="{15B3187C-BC32-4DF1-8E22-417727CA5C50}" type="presOf" srcId="{9F300382-65E9-4A81-943A-7E33842D1D03}" destId="{0A8A3C1C-101A-450A-B70C-563C47E1785B}" srcOrd="2" destOrd="0" presId="urn:microsoft.com/office/officeart/2005/8/layout/gear1"/>
    <dgm:cxn modelId="{CE5BD9F0-5DA3-41AA-8A99-F6777914367D}" type="presOf" srcId="{9F300382-65E9-4A81-943A-7E33842D1D03}" destId="{0F80D958-A428-4EB7-BBF4-23B8FA0A0AF0}" srcOrd="1" destOrd="0" presId="urn:microsoft.com/office/officeart/2005/8/layout/gear1"/>
    <dgm:cxn modelId="{4D3449EE-34B3-4496-B4D0-0D7FB75D2B88}" srcId="{CDC7DAAD-B881-44D0-809A-75D73233D9BC}" destId="{9F300382-65E9-4A81-943A-7E33842D1D03}" srcOrd="2" destOrd="0" parTransId="{9798C755-8EC2-4FA7-8CD6-0BA7CBE7AC42}" sibTransId="{7F11E2CB-33E2-4266-B61C-71BDBF87AB8B}"/>
    <dgm:cxn modelId="{7FDFE029-63EC-4D61-B9E3-AFD5D5D99CB9}" type="presOf" srcId="{84D09749-E298-4066-A0FE-DC2755D947C8}" destId="{42918977-C933-4BAA-A10D-9E285C1F253E}" srcOrd="2" destOrd="0" presId="urn:microsoft.com/office/officeart/2005/8/layout/gear1"/>
    <dgm:cxn modelId="{42B1CD02-6BB4-4306-BF45-28B7BB7409B8}" srcId="{CDC7DAAD-B881-44D0-809A-75D73233D9BC}" destId="{84D09749-E298-4066-A0FE-DC2755D947C8}" srcOrd="1" destOrd="0" parTransId="{2D685F8A-32E2-4550-BB1C-23277BB96F1D}" sibTransId="{A34192DB-46A7-4642-B100-47D705E0EC34}"/>
    <dgm:cxn modelId="{4D65A7C3-0125-46D9-9735-37784297DDC9}" type="presOf" srcId="{7624FCED-F3E2-4E28-87E2-A649882E768A}" destId="{4444451D-737E-4278-8397-D7AF1F1D6919}" srcOrd="0" destOrd="0" presId="urn:microsoft.com/office/officeart/2005/8/layout/gear1"/>
    <dgm:cxn modelId="{D94362C7-963B-484D-A80F-89B6FBF61D92}" type="presOf" srcId="{7624FCED-F3E2-4E28-87E2-A649882E768A}" destId="{6D76B1CE-0612-4F64-96AE-C278E1B95BF9}" srcOrd="2" destOrd="0" presId="urn:microsoft.com/office/officeart/2005/8/layout/gear1"/>
    <dgm:cxn modelId="{DF7859BE-6440-409E-92D5-CF8F093FB817}" type="presOf" srcId="{7F11E2CB-33E2-4266-B61C-71BDBF87AB8B}" destId="{4965A75E-77B5-448B-AE97-A3979C4F2A60}" srcOrd="0" destOrd="0" presId="urn:microsoft.com/office/officeart/2005/8/layout/gear1"/>
    <dgm:cxn modelId="{98A1E270-7660-4E21-A2CB-BA9D09AD4B0F}" type="presParOf" srcId="{A88D1C15-947D-4223-89E5-1DA528BD624C}" destId="{4444451D-737E-4278-8397-D7AF1F1D6919}" srcOrd="0" destOrd="0" presId="urn:microsoft.com/office/officeart/2005/8/layout/gear1"/>
    <dgm:cxn modelId="{E886CD84-480E-40E2-A046-5C806C4DE1C5}" type="presParOf" srcId="{A88D1C15-947D-4223-89E5-1DA528BD624C}" destId="{05F06655-FD30-4324-B097-188349615DBB}" srcOrd="1" destOrd="0" presId="urn:microsoft.com/office/officeart/2005/8/layout/gear1"/>
    <dgm:cxn modelId="{C2537EB4-983D-4B2D-841B-EEC44912063C}" type="presParOf" srcId="{A88D1C15-947D-4223-89E5-1DA528BD624C}" destId="{6D76B1CE-0612-4F64-96AE-C278E1B95BF9}" srcOrd="2" destOrd="0" presId="urn:microsoft.com/office/officeart/2005/8/layout/gear1"/>
    <dgm:cxn modelId="{649FF5AC-DEED-4ACC-8E1F-865FFA2D88F8}" type="presParOf" srcId="{A88D1C15-947D-4223-89E5-1DA528BD624C}" destId="{872EA223-1A15-4F99-93C3-E89A396DC195}" srcOrd="3" destOrd="0" presId="urn:microsoft.com/office/officeart/2005/8/layout/gear1"/>
    <dgm:cxn modelId="{C8CD15EF-434F-4C63-BA41-F6EB989577A6}" type="presParOf" srcId="{A88D1C15-947D-4223-89E5-1DA528BD624C}" destId="{6451BAA0-76DC-458D-A865-35D908EBC718}" srcOrd="4" destOrd="0" presId="urn:microsoft.com/office/officeart/2005/8/layout/gear1"/>
    <dgm:cxn modelId="{F07D8121-1F2A-482D-B703-5BD3B7646357}" type="presParOf" srcId="{A88D1C15-947D-4223-89E5-1DA528BD624C}" destId="{42918977-C933-4BAA-A10D-9E285C1F253E}" srcOrd="5" destOrd="0" presId="urn:microsoft.com/office/officeart/2005/8/layout/gear1"/>
    <dgm:cxn modelId="{B23DDD50-8C4A-4DE9-9485-0213844D4C14}" type="presParOf" srcId="{A88D1C15-947D-4223-89E5-1DA528BD624C}" destId="{8586C976-0C26-41FC-89E6-1F6E18DBF028}" srcOrd="6" destOrd="0" presId="urn:microsoft.com/office/officeart/2005/8/layout/gear1"/>
    <dgm:cxn modelId="{E21CBFEA-0F5D-48B2-9FB6-45C1955A3C26}" type="presParOf" srcId="{A88D1C15-947D-4223-89E5-1DA528BD624C}" destId="{0F80D958-A428-4EB7-BBF4-23B8FA0A0AF0}" srcOrd="7" destOrd="0" presId="urn:microsoft.com/office/officeart/2005/8/layout/gear1"/>
    <dgm:cxn modelId="{5185BC1C-5B2A-43D3-A443-DE81B9CF4845}" type="presParOf" srcId="{A88D1C15-947D-4223-89E5-1DA528BD624C}" destId="{0A8A3C1C-101A-450A-B70C-563C47E1785B}" srcOrd="8" destOrd="0" presId="urn:microsoft.com/office/officeart/2005/8/layout/gear1"/>
    <dgm:cxn modelId="{5A6AC92C-391C-4471-9DD2-70835684B0AD}" type="presParOf" srcId="{A88D1C15-947D-4223-89E5-1DA528BD624C}" destId="{923F8564-F41D-4405-BE17-4EBAE19C9585}" srcOrd="9" destOrd="0" presId="urn:microsoft.com/office/officeart/2005/8/layout/gear1"/>
    <dgm:cxn modelId="{6EAC8493-908A-4CB1-86B2-935DE2292CE5}" type="presParOf" srcId="{A88D1C15-947D-4223-89E5-1DA528BD624C}" destId="{1D6B106E-0707-4387-A403-98ACB209F0CE}" srcOrd="10" destOrd="0" presId="urn:microsoft.com/office/officeart/2005/8/layout/gear1"/>
    <dgm:cxn modelId="{531B3FBE-9BB1-4372-A5D3-3A3D301475C5}" type="presParOf" srcId="{A88D1C15-947D-4223-89E5-1DA528BD624C}" destId="{83A84690-D90C-46AE-BDC4-E6DC16F61078}" srcOrd="11" destOrd="0" presId="urn:microsoft.com/office/officeart/2005/8/layout/gear1"/>
    <dgm:cxn modelId="{E2466DCE-CFF5-4BAD-8931-583D510B4197}" type="presParOf" srcId="{A88D1C15-947D-4223-89E5-1DA528BD624C}" destId="{4965A75E-77B5-448B-AE97-A3979C4F2A60}"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6D878-2C69-4395-A74C-928D2CAB6A4F}">
      <dsp:nvSpPr>
        <dsp:cNvPr id="0" name=""/>
        <dsp:cNvSpPr/>
      </dsp:nvSpPr>
      <dsp:spPr>
        <a:xfrm rot="21300000">
          <a:off x="14673" y="1846419"/>
          <a:ext cx="4752203" cy="544199"/>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2AF96E-6285-49A9-8C89-62301666D3EC}">
      <dsp:nvSpPr>
        <dsp:cNvPr id="0" name=""/>
        <dsp:cNvSpPr/>
      </dsp:nvSpPr>
      <dsp:spPr>
        <a:xfrm>
          <a:off x="573786" y="211851"/>
          <a:ext cx="1434465" cy="169481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F8F0C5-CC0F-4DFA-BE64-5E753E2711F2}">
      <dsp:nvSpPr>
        <dsp:cNvPr id="0" name=""/>
        <dsp:cNvSpPr/>
      </dsp:nvSpPr>
      <dsp:spPr>
        <a:xfrm>
          <a:off x="2534221" y="0"/>
          <a:ext cx="1530096"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a:effectLst>
                <a:outerShdw blurRad="38100" dist="38100" dir="2700000" algn="tl">
                  <a:srgbClr val="000000">
                    <a:alpha val="43137"/>
                  </a:srgbClr>
                </a:outerShdw>
              </a:effectLst>
            </a:rPr>
            <a:t>Individual Excellence</a:t>
          </a:r>
        </a:p>
      </dsp:txBody>
      <dsp:txXfrm>
        <a:off x="2534221" y="0"/>
        <a:ext cx="1530096" cy="1779555"/>
      </dsp:txXfrm>
    </dsp:sp>
    <dsp:sp modelId="{F492AD47-B930-4976-A79E-56C2176CB94C}">
      <dsp:nvSpPr>
        <dsp:cNvPr id="0" name=""/>
        <dsp:cNvSpPr/>
      </dsp:nvSpPr>
      <dsp:spPr>
        <a:xfrm>
          <a:off x="2773298" y="2330370"/>
          <a:ext cx="1434465" cy="169481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9516A9-02A3-4458-A802-1C2E0AE41B2D}">
      <dsp:nvSpPr>
        <dsp:cNvPr id="0" name=""/>
        <dsp:cNvSpPr/>
      </dsp:nvSpPr>
      <dsp:spPr>
        <a:xfrm>
          <a:off x="717232" y="2457482"/>
          <a:ext cx="1530096"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a:effectLst>
                <a:outerShdw blurRad="38100" dist="38100" dir="2700000" algn="tl">
                  <a:srgbClr val="000000">
                    <a:alpha val="43137"/>
                  </a:srgbClr>
                </a:outerShdw>
              </a:effectLst>
            </a:rPr>
            <a:t>Collective Efficacy</a:t>
          </a:r>
        </a:p>
        <a:p>
          <a:pPr lvl="0" algn="ctr" defTabSz="977900">
            <a:lnSpc>
              <a:spcPct val="90000"/>
            </a:lnSpc>
            <a:spcBef>
              <a:spcPct val="0"/>
            </a:spcBef>
            <a:spcAft>
              <a:spcPct val="35000"/>
            </a:spcAft>
          </a:pPr>
          <a:endParaRPr lang="en-US" sz="2200" kern="1200" dirty="0"/>
        </a:p>
      </dsp:txBody>
      <dsp:txXfrm>
        <a:off x="717232" y="2457482"/>
        <a:ext cx="1530096" cy="1779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F375F-6851-4634-9AAA-BF3556EA7116}">
      <dsp:nvSpPr>
        <dsp:cNvPr id="0" name=""/>
        <dsp:cNvSpPr/>
      </dsp:nvSpPr>
      <dsp:spPr>
        <a:xfrm rot="21300000">
          <a:off x="14687" y="1846148"/>
          <a:ext cx="4756936" cy="544740"/>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B11C97-F30F-4E0B-9611-143681CB0D90}">
      <dsp:nvSpPr>
        <dsp:cNvPr id="0" name=""/>
        <dsp:cNvSpPr/>
      </dsp:nvSpPr>
      <dsp:spPr>
        <a:xfrm>
          <a:off x="574357" y="211851"/>
          <a:ext cx="1435893" cy="169481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B0FDA8-2B68-466A-A5A5-B072F320FE3E}">
      <dsp:nvSpPr>
        <dsp:cNvPr id="0" name=""/>
        <dsp:cNvSpPr/>
      </dsp:nvSpPr>
      <dsp:spPr>
        <a:xfrm>
          <a:off x="2536745" y="0"/>
          <a:ext cx="1531619"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a:effectLst>
                <a:outerShdw blurRad="38100" dist="38100" dir="2700000" algn="tl">
                  <a:srgbClr val="000000">
                    <a:alpha val="43137"/>
                  </a:srgbClr>
                </a:outerShdw>
              </a:effectLst>
            </a:rPr>
            <a:t>Safety</a:t>
          </a:r>
        </a:p>
      </dsp:txBody>
      <dsp:txXfrm>
        <a:off x="2536745" y="0"/>
        <a:ext cx="1531619" cy="1779555"/>
      </dsp:txXfrm>
    </dsp:sp>
    <dsp:sp modelId="{1721E664-2706-4153-9DDA-BD8266EA3D7F}">
      <dsp:nvSpPr>
        <dsp:cNvPr id="0" name=""/>
        <dsp:cNvSpPr/>
      </dsp:nvSpPr>
      <dsp:spPr>
        <a:xfrm>
          <a:off x="2776060" y="2330370"/>
          <a:ext cx="1435893" cy="169481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128AA7-942C-4C0B-974B-2AB2C3564754}">
      <dsp:nvSpPr>
        <dsp:cNvPr id="0" name=""/>
        <dsp:cNvSpPr/>
      </dsp:nvSpPr>
      <dsp:spPr>
        <a:xfrm>
          <a:off x="717946" y="2457482"/>
          <a:ext cx="1531619"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a:effectLst>
                <a:outerShdw blurRad="38100" dist="38100" dir="2700000" algn="tl">
                  <a:srgbClr val="000000">
                    <a:alpha val="43137"/>
                  </a:srgbClr>
                </a:outerShdw>
              </a:effectLst>
            </a:rPr>
            <a:t>Trust</a:t>
          </a:r>
        </a:p>
        <a:p>
          <a:pPr lvl="0" algn="ctr" defTabSz="977900">
            <a:lnSpc>
              <a:spcPct val="90000"/>
            </a:lnSpc>
            <a:spcBef>
              <a:spcPct val="0"/>
            </a:spcBef>
            <a:spcAft>
              <a:spcPct val="35000"/>
            </a:spcAft>
          </a:pPr>
          <a:endParaRPr lang="en-US" sz="3700" kern="1200" dirty="0"/>
        </a:p>
      </dsp:txBody>
      <dsp:txXfrm>
        <a:off x="717946" y="2457482"/>
        <a:ext cx="1531619" cy="17795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E980E-FAE0-4595-B930-4C6745DC1B14}">
      <dsp:nvSpPr>
        <dsp:cNvPr id="0" name=""/>
        <dsp:cNvSpPr/>
      </dsp:nvSpPr>
      <dsp:spPr>
        <a:xfrm rot="21300000">
          <a:off x="14673" y="1846419"/>
          <a:ext cx="4752203" cy="544199"/>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D7EF41-2B1D-4B47-98E4-6A0E98B9ACF2}">
      <dsp:nvSpPr>
        <dsp:cNvPr id="0" name=""/>
        <dsp:cNvSpPr/>
      </dsp:nvSpPr>
      <dsp:spPr>
        <a:xfrm>
          <a:off x="573786" y="211851"/>
          <a:ext cx="1434465" cy="169481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2BC338-EB64-4DBB-A16C-548D085D7C21}">
      <dsp:nvSpPr>
        <dsp:cNvPr id="0" name=""/>
        <dsp:cNvSpPr/>
      </dsp:nvSpPr>
      <dsp:spPr>
        <a:xfrm>
          <a:off x="2534221" y="0"/>
          <a:ext cx="1530096"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effectLst>
                <a:outerShdw blurRad="38100" dist="38100" dir="2700000" algn="tl">
                  <a:srgbClr val="000000">
                    <a:alpha val="43137"/>
                  </a:srgbClr>
                </a:outerShdw>
              </a:effectLst>
            </a:rPr>
            <a:t>Demanding</a:t>
          </a:r>
        </a:p>
      </dsp:txBody>
      <dsp:txXfrm>
        <a:off x="2534221" y="0"/>
        <a:ext cx="1530096" cy="1779555"/>
      </dsp:txXfrm>
    </dsp:sp>
    <dsp:sp modelId="{C1483285-AA32-4D69-97D5-C8D5F9324669}">
      <dsp:nvSpPr>
        <dsp:cNvPr id="0" name=""/>
        <dsp:cNvSpPr/>
      </dsp:nvSpPr>
      <dsp:spPr>
        <a:xfrm>
          <a:off x="2773298" y="2330370"/>
          <a:ext cx="1434465" cy="169481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EF76A0-CBE6-4A95-BFB8-BE6F4DA30FF7}">
      <dsp:nvSpPr>
        <dsp:cNvPr id="0" name=""/>
        <dsp:cNvSpPr/>
      </dsp:nvSpPr>
      <dsp:spPr>
        <a:xfrm>
          <a:off x="717232" y="2457482"/>
          <a:ext cx="1530096"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effectLst>
                <a:outerShdw blurRad="38100" dist="38100" dir="2700000" algn="tl">
                  <a:srgbClr val="000000">
                    <a:alpha val="43137"/>
                  </a:srgbClr>
                </a:outerShdw>
              </a:effectLst>
            </a:rPr>
            <a:t>Responsive</a:t>
          </a:r>
        </a:p>
      </dsp:txBody>
      <dsp:txXfrm>
        <a:off x="717232" y="2457482"/>
        <a:ext cx="1530096" cy="17795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85F29-4502-449A-9FAB-CCC8A68C5D18}">
      <dsp:nvSpPr>
        <dsp:cNvPr id="0" name=""/>
        <dsp:cNvSpPr/>
      </dsp:nvSpPr>
      <dsp:spPr>
        <a:xfrm rot="21300000">
          <a:off x="14687" y="1846148"/>
          <a:ext cx="4756936" cy="544740"/>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5E090F-68A4-4BA9-80CA-15542953A1BA}">
      <dsp:nvSpPr>
        <dsp:cNvPr id="0" name=""/>
        <dsp:cNvSpPr/>
      </dsp:nvSpPr>
      <dsp:spPr>
        <a:xfrm>
          <a:off x="574357" y="211851"/>
          <a:ext cx="1435893" cy="169481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45136C-05B3-4A9B-AC22-AFDD5E730E2B}">
      <dsp:nvSpPr>
        <dsp:cNvPr id="0" name=""/>
        <dsp:cNvSpPr/>
      </dsp:nvSpPr>
      <dsp:spPr>
        <a:xfrm>
          <a:off x="2536745" y="0"/>
          <a:ext cx="1531619"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a:effectLst>
                <a:outerShdw blurRad="38100" dist="38100" dir="2700000" algn="tl">
                  <a:srgbClr val="000000">
                    <a:alpha val="43137"/>
                  </a:srgbClr>
                </a:outerShdw>
              </a:effectLst>
            </a:rPr>
            <a:t>Academic Press</a:t>
          </a:r>
        </a:p>
      </dsp:txBody>
      <dsp:txXfrm>
        <a:off x="2536745" y="0"/>
        <a:ext cx="1531619" cy="1779555"/>
      </dsp:txXfrm>
    </dsp:sp>
    <dsp:sp modelId="{7CCFBAE1-676D-4BF1-832E-71BF6748287B}">
      <dsp:nvSpPr>
        <dsp:cNvPr id="0" name=""/>
        <dsp:cNvSpPr/>
      </dsp:nvSpPr>
      <dsp:spPr>
        <a:xfrm>
          <a:off x="2776060" y="2330370"/>
          <a:ext cx="1435893" cy="169481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0D75DA-9259-4CB2-9FCB-2D278BE4E0E3}">
      <dsp:nvSpPr>
        <dsp:cNvPr id="0" name=""/>
        <dsp:cNvSpPr/>
      </dsp:nvSpPr>
      <dsp:spPr>
        <a:xfrm>
          <a:off x="717946" y="2457482"/>
          <a:ext cx="1531619"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a:effectLst>
                <a:outerShdw blurRad="38100" dist="38100" dir="2700000" algn="tl">
                  <a:srgbClr val="000000">
                    <a:alpha val="43137"/>
                  </a:srgbClr>
                </a:outerShdw>
              </a:effectLst>
            </a:rPr>
            <a:t>Engagement</a:t>
          </a:r>
        </a:p>
      </dsp:txBody>
      <dsp:txXfrm>
        <a:off x="717946" y="2457482"/>
        <a:ext cx="1531619" cy="17795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27466-1D8A-4D9F-A7F4-E0C65B6B2787}">
      <dsp:nvSpPr>
        <dsp:cNvPr id="0" name=""/>
        <dsp:cNvSpPr/>
      </dsp:nvSpPr>
      <dsp:spPr>
        <a:xfrm rot="21300000">
          <a:off x="14687" y="1846148"/>
          <a:ext cx="4756936" cy="544740"/>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BCB49A-A87D-4D74-A425-C936274B4B00}">
      <dsp:nvSpPr>
        <dsp:cNvPr id="0" name=""/>
        <dsp:cNvSpPr/>
      </dsp:nvSpPr>
      <dsp:spPr>
        <a:xfrm>
          <a:off x="574357" y="211851"/>
          <a:ext cx="1435893" cy="169481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322A33-AD72-434D-8133-5063F792BA8A}">
      <dsp:nvSpPr>
        <dsp:cNvPr id="0" name=""/>
        <dsp:cNvSpPr/>
      </dsp:nvSpPr>
      <dsp:spPr>
        <a:xfrm>
          <a:off x="2536745" y="0"/>
          <a:ext cx="1531619"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                                </a:t>
          </a:r>
          <a:r>
            <a:rPr lang="en-US" sz="1900" b="1" kern="1200" dirty="0" err="1">
              <a:effectLst>
                <a:outerShdw blurRad="38100" dist="38100" dir="2700000" algn="tl">
                  <a:srgbClr val="000000">
                    <a:alpha val="43137"/>
                  </a:srgbClr>
                </a:outerShdw>
              </a:effectLst>
            </a:rPr>
            <a:t>Authorative</a:t>
          </a:r>
          <a:r>
            <a:rPr lang="en-US" sz="1900" b="1" kern="1200" dirty="0">
              <a:effectLst>
                <a:outerShdw blurRad="38100" dist="38100" dir="2700000" algn="tl">
                  <a:srgbClr val="000000">
                    <a:alpha val="43137"/>
                  </a:srgbClr>
                </a:outerShdw>
              </a:effectLst>
            </a:rPr>
            <a:t> </a:t>
          </a:r>
        </a:p>
      </dsp:txBody>
      <dsp:txXfrm>
        <a:off x="2536745" y="0"/>
        <a:ext cx="1531619" cy="1779555"/>
      </dsp:txXfrm>
    </dsp:sp>
    <dsp:sp modelId="{F98B3719-8853-440A-A6E9-FC78DD0E5980}">
      <dsp:nvSpPr>
        <dsp:cNvPr id="0" name=""/>
        <dsp:cNvSpPr/>
      </dsp:nvSpPr>
      <dsp:spPr>
        <a:xfrm>
          <a:off x="2776060" y="2330370"/>
          <a:ext cx="1435893" cy="169481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982629-7BD4-44C0-A966-D708240DA595}">
      <dsp:nvSpPr>
        <dsp:cNvPr id="0" name=""/>
        <dsp:cNvSpPr/>
      </dsp:nvSpPr>
      <dsp:spPr>
        <a:xfrm>
          <a:off x="717946" y="2457482"/>
          <a:ext cx="1531619"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a:effectLst>
                <a:outerShdw blurRad="38100" dist="38100" dir="2700000" algn="tl">
                  <a:srgbClr val="000000">
                    <a:alpha val="43137"/>
                  </a:srgbClr>
                </a:outerShdw>
              </a:effectLst>
            </a:rPr>
            <a:t>Supportive</a:t>
          </a:r>
        </a:p>
      </dsp:txBody>
      <dsp:txXfrm>
        <a:off x="717946" y="2457482"/>
        <a:ext cx="1531619" cy="17795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014A3-E2F7-485A-A4DC-821555D3F0DC}">
      <dsp:nvSpPr>
        <dsp:cNvPr id="0" name=""/>
        <dsp:cNvSpPr/>
      </dsp:nvSpPr>
      <dsp:spPr>
        <a:xfrm rot="21300000">
          <a:off x="14673" y="1846419"/>
          <a:ext cx="4752203" cy="544199"/>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4A8A37-E883-4187-9894-5A0BF54CE604}">
      <dsp:nvSpPr>
        <dsp:cNvPr id="0" name=""/>
        <dsp:cNvSpPr/>
      </dsp:nvSpPr>
      <dsp:spPr>
        <a:xfrm>
          <a:off x="573786" y="211851"/>
          <a:ext cx="1434465" cy="1694815"/>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26C623-A4E5-457C-B8CF-A02605E900C4}">
      <dsp:nvSpPr>
        <dsp:cNvPr id="0" name=""/>
        <dsp:cNvSpPr/>
      </dsp:nvSpPr>
      <dsp:spPr>
        <a:xfrm>
          <a:off x="2534221" y="0"/>
          <a:ext cx="1530096"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a:effectLst>
                <a:outerShdw blurRad="38100" dist="38100" dir="2700000" algn="tl">
                  <a:srgbClr val="000000">
                    <a:alpha val="43137"/>
                  </a:srgbClr>
                </a:outerShdw>
              </a:effectLst>
            </a:rPr>
            <a:t>Choice and Voice</a:t>
          </a:r>
        </a:p>
        <a:p>
          <a:pPr lvl="0" algn="ctr" defTabSz="933450">
            <a:lnSpc>
              <a:spcPct val="90000"/>
            </a:lnSpc>
            <a:spcBef>
              <a:spcPct val="0"/>
            </a:spcBef>
            <a:spcAft>
              <a:spcPct val="35000"/>
            </a:spcAft>
          </a:pPr>
          <a:endParaRPr lang="en-US" sz="2100" kern="1200" dirty="0"/>
        </a:p>
      </dsp:txBody>
      <dsp:txXfrm>
        <a:off x="2534221" y="0"/>
        <a:ext cx="1530096" cy="1779555"/>
      </dsp:txXfrm>
    </dsp:sp>
    <dsp:sp modelId="{C7FB127C-8D3E-4437-AD36-BBF4369B5C48}">
      <dsp:nvSpPr>
        <dsp:cNvPr id="0" name=""/>
        <dsp:cNvSpPr/>
      </dsp:nvSpPr>
      <dsp:spPr>
        <a:xfrm>
          <a:off x="2773298" y="2330370"/>
          <a:ext cx="1434465" cy="1694815"/>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AAE326-FBF2-450A-8B0F-ADFB9C57D565}">
      <dsp:nvSpPr>
        <dsp:cNvPr id="0" name=""/>
        <dsp:cNvSpPr/>
      </dsp:nvSpPr>
      <dsp:spPr>
        <a:xfrm>
          <a:off x="717232" y="2457482"/>
          <a:ext cx="1530096" cy="1779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a:effectLst>
                <a:outerShdw blurRad="38100" dist="38100" dir="2700000" algn="tl">
                  <a:srgbClr val="000000">
                    <a:alpha val="43137"/>
                  </a:srgbClr>
                </a:outerShdw>
              </a:effectLst>
            </a:rPr>
            <a:t>Structured and Shaped </a:t>
          </a:r>
        </a:p>
      </dsp:txBody>
      <dsp:txXfrm>
        <a:off x="717232" y="2457482"/>
        <a:ext cx="1530096" cy="17795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4451D-737E-4278-8397-D7AF1F1D6919}">
      <dsp:nvSpPr>
        <dsp:cNvPr id="0" name=""/>
        <dsp:cNvSpPr/>
      </dsp:nvSpPr>
      <dsp:spPr>
        <a:xfrm>
          <a:off x="5213873" y="2210696"/>
          <a:ext cx="2701962" cy="2701962"/>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a:effectLst>
                <a:outerShdw blurRad="38100" dist="38100" dir="2700000" algn="tl">
                  <a:srgbClr val="000000">
                    <a:alpha val="43137"/>
                  </a:srgbClr>
                </a:outerShdw>
              </a:effectLst>
            </a:rPr>
            <a:t>Achievement</a:t>
          </a:r>
        </a:p>
      </dsp:txBody>
      <dsp:txXfrm>
        <a:off x="5757088" y="2843618"/>
        <a:ext cx="1615532" cy="1388864"/>
      </dsp:txXfrm>
    </dsp:sp>
    <dsp:sp modelId="{872EA223-1A15-4F99-93C3-E89A396DC195}">
      <dsp:nvSpPr>
        <dsp:cNvPr id="0" name=""/>
        <dsp:cNvSpPr/>
      </dsp:nvSpPr>
      <dsp:spPr>
        <a:xfrm>
          <a:off x="3641822" y="1572050"/>
          <a:ext cx="1965063" cy="1965063"/>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a:effectLst>
                <a:outerShdw blurRad="38100" dist="38100" dir="2700000" algn="tl">
                  <a:srgbClr val="000000">
                    <a:alpha val="43137"/>
                  </a:srgbClr>
                </a:outerShdw>
              </a:effectLst>
            </a:rPr>
            <a:t>Student Support</a:t>
          </a:r>
        </a:p>
      </dsp:txBody>
      <dsp:txXfrm>
        <a:off x="4136533" y="2069751"/>
        <a:ext cx="975641" cy="969661"/>
      </dsp:txXfrm>
    </dsp:sp>
    <dsp:sp modelId="{8586C976-0C26-41FC-89E6-1F6E18DBF028}">
      <dsp:nvSpPr>
        <dsp:cNvPr id="0" name=""/>
        <dsp:cNvSpPr/>
      </dsp:nvSpPr>
      <dsp:spPr>
        <a:xfrm rot="20700000">
          <a:off x="4742458" y="216357"/>
          <a:ext cx="1925361" cy="1925361"/>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a:effectLst>
                <a:outerShdw blurRad="38100" dist="38100" dir="2700000" algn="tl">
                  <a:srgbClr val="000000">
                    <a:alpha val="43137"/>
                  </a:srgbClr>
                </a:outerShdw>
              </a:effectLst>
            </a:rPr>
            <a:t>High Expectations</a:t>
          </a:r>
        </a:p>
      </dsp:txBody>
      <dsp:txXfrm rot="-20700000">
        <a:off x="5164746" y="638645"/>
        <a:ext cx="1080784" cy="1080784"/>
      </dsp:txXfrm>
    </dsp:sp>
    <dsp:sp modelId="{1D6B106E-0707-4387-A403-98ACB209F0CE}">
      <dsp:nvSpPr>
        <dsp:cNvPr id="0" name=""/>
        <dsp:cNvSpPr/>
      </dsp:nvSpPr>
      <dsp:spPr>
        <a:xfrm>
          <a:off x="5014075" y="1798430"/>
          <a:ext cx="3458511" cy="3458511"/>
        </a:xfrm>
        <a:prstGeom prst="circularArrow">
          <a:avLst>
            <a:gd name="adj1" fmla="val 4687"/>
            <a:gd name="adj2" fmla="val 299029"/>
            <a:gd name="adj3" fmla="val 2531006"/>
            <a:gd name="adj4" fmla="val 1582967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A84690-D90C-46AE-BDC4-E6DC16F61078}">
      <dsp:nvSpPr>
        <dsp:cNvPr id="0" name=""/>
        <dsp:cNvSpPr/>
      </dsp:nvSpPr>
      <dsp:spPr>
        <a:xfrm>
          <a:off x="3293813" y="1134173"/>
          <a:ext cx="2512825" cy="251282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65A75E-77B5-448B-AE97-A3979C4F2A60}">
      <dsp:nvSpPr>
        <dsp:cNvPr id="0" name=""/>
        <dsp:cNvSpPr/>
      </dsp:nvSpPr>
      <dsp:spPr>
        <a:xfrm>
          <a:off x="4297102" y="-208451"/>
          <a:ext cx="2709331" cy="270933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8597" y="1122363"/>
            <a:ext cx="9934113"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988597" y="3602038"/>
            <a:ext cx="993411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9875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2778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1948"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61964" y="365125"/>
            <a:ext cx="718758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8729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273051" y="276225"/>
            <a:ext cx="10896600" cy="1311035"/>
          </a:xfrm>
          <a:prstGeom prst="rect">
            <a:avLst/>
          </a:prstGeom>
        </p:spPr>
        <p:txBody>
          <a:bodyPr/>
          <a:lstStyle/>
          <a:p>
            <a:r>
              <a:rPr lang="en-US" dirty="0"/>
              <a:t>Click to edit Master title style</a:t>
            </a:r>
          </a:p>
        </p:txBody>
      </p:sp>
      <p:sp>
        <p:nvSpPr>
          <p:cNvPr id="9" name="Slide Number Placeholder 8"/>
          <p:cNvSpPr>
            <a:spLocks noGrp="1"/>
          </p:cNvSpPr>
          <p:nvPr>
            <p:ph type="sldNum" sz="quarter" idx="10"/>
          </p:nvPr>
        </p:nvSpPr>
        <p:spPr>
          <a:xfrm>
            <a:off x="10530541" y="6275667"/>
            <a:ext cx="1320800" cy="365100"/>
          </a:xfrm>
          <a:prstGeom prst="rect">
            <a:avLst/>
          </a:prstGeom>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411636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736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8597" y="1709738"/>
            <a:ext cx="9934113"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988597" y="4589463"/>
            <a:ext cx="993411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65392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15230" y="1825625"/>
            <a:ext cx="4785065" cy="4237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40398" y="1825625"/>
            <a:ext cx="4782312" cy="4237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923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97476" y="365125"/>
            <a:ext cx="9925235" cy="1325563"/>
          </a:xfrm>
        </p:spPr>
        <p:txBody>
          <a:bodyPr/>
          <a:lstStyle/>
          <a:p>
            <a:r>
              <a:rPr lang="en-US"/>
              <a:t>Click to edit Master title style</a:t>
            </a:r>
          </a:p>
        </p:txBody>
      </p:sp>
      <p:sp>
        <p:nvSpPr>
          <p:cNvPr id="3" name="Text Placeholder 2"/>
          <p:cNvSpPr>
            <a:spLocks noGrp="1"/>
          </p:cNvSpPr>
          <p:nvPr>
            <p:ph type="body" idx="1"/>
          </p:nvPr>
        </p:nvSpPr>
        <p:spPr>
          <a:xfrm>
            <a:off x="1997476"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97475" y="2505075"/>
            <a:ext cx="4782312" cy="3576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140399" y="1681163"/>
            <a:ext cx="4782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40399" y="2505075"/>
            <a:ext cx="4782312" cy="3576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907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3288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0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9396"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6372796" y="987425"/>
            <a:ext cx="5532159"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29396"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1188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051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6363918" y="987425"/>
            <a:ext cx="553216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02051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067326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0000">
              <a:schemeClr val="accent1">
                <a:lumMod val="45000"/>
                <a:lumOff val="55000"/>
                <a:alpha val="50000"/>
              </a:schemeClr>
            </a:gs>
            <a:gs pos="90000">
              <a:srgbClr val="FBB040">
                <a:alpha val="55000"/>
              </a:srgbClr>
            </a:gs>
            <a:gs pos="100000">
              <a:srgbClr val="FBB04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5231" y="365125"/>
            <a:ext cx="9907479"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15231" y="1825625"/>
            <a:ext cx="9907479" cy="4078025"/>
          </a:xfrm>
          <a:prstGeom prst="rect">
            <a:avLst/>
          </a:prstGeom>
          <a:no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5287" y="118585"/>
            <a:ext cx="1303574" cy="1292965"/>
          </a:xfrm>
          <a:prstGeom prst="rect">
            <a:avLst/>
          </a:prstGeom>
        </p:spPr>
      </p:pic>
      <p:sp>
        <p:nvSpPr>
          <p:cNvPr id="10" name="TextBox 9"/>
          <p:cNvSpPr txBox="1"/>
          <p:nvPr/>
        </p:nvSpPr>
        <p:spPr>
          <a:xfrm>
            <a:off x="17900" y="1411550"/>
            <a:ext cx="1619075" cy="1015663"/>
          </a:xfrm>
          <a:prstGeom prst="rect">
            <a:avLst/>
          </a:prstGeom>
          <a:noFill/>
        </p:spPr>
        <p:txBody>
          <a:bodyPr wrap="square" rtlCol="0">
            <a:spAutoFit/>
          </a:bodyPr>
          <a:lstStyle/>
          <a:p>
            <a:pPr algn="ctr"/>
            <a:r>
              <a:rPr lang="en-US" sz="1200" i="1" dirty="0">
                <a:solidFill>
                  <a:prstClr val="black"/>
                </a:solidFill>
                <a:latin typeface="Calibri Light" panose="020F0302020204030204"/>
              </a:rPr>
              <a:t>Using ESSA to Redesign High Schools to Support Their Communities in the 21</a:t>
            </a:r>
            <a:r>
              <a:rPr lang="en-US" sz="1200" i="1" baseline="30000" dirty="0">
                <a:solidFill>
                  <a:prstClr val="black"/>
                </a:solidFill>
                <a:latin typeface="Calibri Light" panose="020F0302020204030204"/>
              </a:rPr>
              <a:t>st</a:t>
            </a:r>
            <a:r>
              <a:rPr lang="en-US" sz="1200" i="1" dirty="0">
                <a:solidFill>
                  <a:prstClr val="black"/>
                </a:solidFill>
                <a:latin typeface="Calibri Light" panose="020F0302020204030204"/>
              </a:rPr>
              <a:t> Century </a:t>
            </a:r>
          </a:p>
        </p:txBody>
      </p:sp>
      <p:pic>
        <p:nvPicPr>
          <p:cNvPr id="4" name="Picture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661268" y="6421343"/>
            <a:ext cx="2869462" cy="420624"/>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287" y="118585"/>
            <a:ext cx="1303574" cy="1292965"/>
          </a:xfrm>
          <a:prstGeom prst="rect">
            <a:avLst/>
          </a:prstGeom>
        </p:spPr>
      </p:pic>
    </p:spTree>
    <p:extLst>
      <p:ext uri="{BB962C8B-B14F-4D97-AF65-F5344CB8AC3E}">
        <p14:creationId xmlns:p14="http://schemas.microsoft.com/office/powerpoint/2010/main" val="101277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b="1" kern="1200">
          <a:solidFill>
            <a:srgbClr val="5E94C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7" Type="http://schemas.openxmlformats.org/officeDocument/2006/relationships/diagramData" Target="../diagrams/data6.xml"/><Relationship Id="rId8" Type="http://schemas.openxmlformats.org/officeDocument/2006/relationships/diagramLayout" Target="../diagrams/layout6.xml"/><Relationship Id="rId9" Type="http://schemas.openxmlformats.org/officeDocument/2006/relationships/diagramQuickStyle" Target="../diagrams/quickStyle6.xml"/><Relationship Id="rId10" Type="http://schemas.openxmlformats.org/officeDocument/2006/relationships/diagramColors" Target="../diagrams/colors6.xml"/><Relationship Id="rId11"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diagramData" Target="../diagrams/data4.xml"/><Relationship Id="rId8" Type="http://schemas.openxmlformats.org/officeDocument/2006/relationships/diagramLayout" Target="../diagrams/layout4.xml"/><Relationship Id="rId9" Type="http://schemas.openxmlformats.org/officeDocument/2006/relationships/diagramQuickStyle" Target="../diagrams/quickStyle4.xml"/><Relationship Id="rId10" Type="http://schemas.openxmlformats.org/officeDocument/2006/relationships/diagramColors" Target="../diagrams/colors4.xml"/><Relationship Id="rId11"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2C9074-804A-434F-A25A-FB6DAF1FC74E}"/>
              </a:ext>
            </a:extLst>
          </p:cNvPr>
          <p:cNvSpPr>
            <a:spLocks noGrp="1"/>
          </p:cNvSpPr>
          <p:nvPr>
            <p:ph type="title"/>
          </p:nvPr>
        </p:nvSpPr>
        <p:spPr>
          <a:xfrm>
            <a:off x="2015231" y="365125"/>
            <a:ext cx="9907479" cy="5133150"/>
          </a:xfrm>
        </p:spPr>
        <p:txBody>
          <a:bodyPr>
            <a:normAutofit/>
          </a:bodyPr>
          <a:lstStyle/>
          <a:p>
            <a:pPr algn="ctr"/>
            <a:r>
              <a:rPr lang="en-US" dirty="0">
                <a:latin typeface="+mn-lt"/>
              </a:rPr>
              <a:t>How  Do We Communicate What the Evidence-Base for High School Redesign/Improvement is and How it Can be Used to Improve Outcomes to School and District Teams?</a:t>
            </a:r>
          </a:p>
        </p:txBody>
      </p:sp>
    </p:spTree>
    <p:extLst>
      <p:ext uri="{BB962C8B-B14F-4D97-AF65-F5344CB8AC3E}">
        <p14:creationId xmlns:p14="http://schemas.microsoft.com/office/powerpoint/2010/main" val="318829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5F73D-6C25-4E39-A35F-B5BEBFA720B7}"/>
              </a:ext>
            </a:extLst>
          </p:cNvPr>
          <p:cNvSpPr>
            <a:spLocks noGrp="1"/>
          </p:cNvSpPr>
          <p:nvPr>
            <p:ph type="title"/>
          </p:nvPr>
        </p:nvSpPr>
        <p:spPr/>
        <p:txBody>
          <a:bodyPr/>
          <a:lstStyle/>
          <a:p>
            <a:r>
              <a:rPr lang="en-US" dirty="0">
                <a:latin typeface="+mn-lt"/>
              </a:rPr>
              <a:t>Tensions to Balance: </a:t>
            </a:r>
            <a:br>
              <a:rPr lang="en-US" dirty="0">
                <a:latin typeface="+mn-lt"/>
              </a:rPr>
            </a:br>
            <a:r>
              <a:rPr lang="en-US" dirty="0">
                <a:latin typeface="+mn-lt"/>
              </a:rPr>
              <a:t>Climate and Culture</a:t>
            </a:r>
          </a:p>
        </p:txBody>
      </p:sp>
      <p:graphicFrame>
        <p:nvGraphicFramePr>
          <p:cNvPr id="9" name="Content Placeholder 4">
            <a:extLst>
              <a:ext uri="{FF2B5EF4-FFF2-40B4-BE49-F238E27FC236}">
                <a16:creationId xmlns:a16="http://schemas.microsoft.com/office/drawing/2014/main" xmlns="" id="{5F0E5068-DD8B-4481-B171-7D2A481CF0E8}"/>
              </a:ext>
            </a:extLst>
          </p:cNvPr>
          <p:cNvGraphicFramePr>
            <a:graphicFrameLocks noGrp="1"/>
          </p:cNvGraphicFramePr>
          <p:nvPr>
            <p:ph sz="half" idx="1"/>
            <p:extLst>
              <p:ext uri="{D42A27DB-BD31-4B8C-83A1-F6EECF244321}">
                <p14:modId xmlns:p14="http://schemas.microsoft.com/office/powerpoint/2010/main" val="844324501"/>
              </p:ext>
            </p:extLst>
          </p:nvPr>
        </p:nvGraphicFramePr>
        <p:xfrm>
          <a:off x="2014538" y="1825625"/>
          <a:ext cx="4786312" cy="423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5">
            <a:extLst>
              <a:ext uri="{FF2B5EF4-FFF2-40B4-BE49-F238E27FC236}">
                <a16:creationId xmlns:a16="http://schemas.microsoft.com/office/drawing/2014/main" xmlns="" id="{E5FA7DDF-243A-42E5-BC5C-1914F2217741}"/>
              </a:ext>
            </a:extLst>
          </p:cNvPr>
          <p:cNvGraphicFramePr>
            <a:graphicFrameLocks noGrp="1"/>
          </p:cNvGraphicFramePr>
          <p:nvPr>
            <p:ph sz="half" idx="2"/>
            <p:extLst>
              <p:ext uri="{D42A27DB-BD31-4B8C-83A1-F6EECF244321}">
                <p14:modId xmlns:p14="http://schemas.microsoft.com/office/powerpoint/2010/main" val="1577148505"/>
              </p:ext>
            </p:extLst>
          </p:nvPr>
        </p:nvGraphicFramePr>
        <p:xfrm>
          <a:off x="7140575" y="1825625"/>
          <a:ext cx="4781550" cy="42370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8851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19566271-E460-43B5-BA2F-6F51E192EDBD}"/>
              </a:ext>
            </a:extLst>
          </p:cNvPr>
          <p:cNvSpPr>
            <a:spLocks noGrp="1"/>
          </p:cNvSpPr>
          <p:nvPr>
            <p:ph type="title"/>
          </p:nvPr>
        </p:nvSpPr>
        <p:spPr>
          <a:xfrm>
            <a:off x="1997301" y="167902"/>
            <a:ext cx="9907479" cy="1325563"/>
          </a:xfrm>
        </p:spPr>
        <p:txBody>
          <a:bodyPr/>
          <a:lstStyle/>
          <a:p>
            <a:r>
              <a:rPr lang="en-US" dirty="0">
                <a:latin typeface="+mn-lt"/>
              </a:rPr>
              <a:t>Navigate Critical Interactions </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21397834"/>
              </p:ext>
            </p:extLst>
          </p:nvPr>
        </p:nvGraphicFramePr>
        <p:xfrm>
          <a:off x="439270" y="1308847"/>
          <a:ext cx="10919012" cy="4912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3747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7302" y="804395"/>
            <a:ext cx="9907479" cy="4582013"/>
          </a:xfrm>
        </p:spPr>
        <p:txBody>
          <a:bodyPr>
            <a:normAutofit/>
          </a:bodyPr>
          <a:lstStyle/>
          <a:p>
            <a:pPr algn="ctr"/>
            <a:r>
              <a:rPr lang="en-US" dirty="0">
                <a:latin typeface="+mn-lt"/>
              </a:rPr>
              <a:t>Identify the Mental Models that Might Get in the Way of Effective Implementation of </a:t>
            </a:r>
            <a:br>
              <a:rPr lang="en-US" dirty="0">
                <a:latin typeface="+mn-lt"/>
              </a:rPr>
            </a:br>
            <a:r>
              <a:rPr lang="en-US" dirty="0">
                <a:latin typeface="+mn-lt"/>
              </a:rPr>
              <a:t>Evidence-Based Strategies.</a:t>
            </a:r>
          </a:p>
        </p:txBody>
      </p:sp>
    </p:spTree>
    <p:extLst>
      <p:ext uri="{BB962C8B-B14F-4D97-AF65-F5344CB8AC3E}">
        <p14:creationId xmlns:p14="http://schemas.microsoft.com/office/powerpoint/2010/main" val="343627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620" y="367553"/>
            <a:ext cx="9907479" cy="839041"/>
          </a:xfrm>
        </p:spPr>
        <p:txBody>
          <a:bodyPr/>
          <a:lstStyle/>
          <a:p>
            <a:r>
              <a:rPr lang="en-US" dirty="0">
                <a:latin typeface="+mn-lt"/>
              </a:rPr>
              <a:t>Shifting to Evidence-Based Ideas</a:t>
            </a:r>
          </a:p>
        </p:txBody>
      </p:sp>
      <p:sp>
        <p:nvSpPr>
          <p:cNvPr id="4" name="Content Placeholder 3"/>
          <p:cNvSpPr>
            <a:spLocks noGrp="1"/>
          </p:cNvSpPr>
          <p:nvPr>
            <p:ph sz="half" idx="1"/>
          </p:nvPr>
        </p:nvSpPr>
        <p:spPr>
          <a:xfrm>
            <a:off x="869577" y="2329210"/>
            <a:ext cx="3716437" cy="4237824"/>
          </a:xfrm>
        </p:spPr>
        <p:txBody>
          <a:bodyPr>
            <a:normAutofit fontScale="92500" lnSpcReduction="20000"/>
          </a:bodyPr>
          <a:lstStyle/>
          <a:p>
            <a:pPr marL="0" indent="0" algn="r">
              <a:buNone/>
            </a:pPr>
            <a:r>
              <a:rPr lang="en-US" dirty="0">
                <a:solidFill>
                  <a:srgbClr val="5E94CA"/>
                </a:solidFill>
              </a:rPr>
              <a:t>I am not a social worker</a:t>
            </a:r>
          </a:p>
          <a:p>
            <a:pPr marL="0" indent="0" algn="r">
              <a:buNone/>
            </a:pPr>
            <a:r>
              <a:rPr lang="en-US" dirty="0">
                <a:solidFill>
                  <a:srgbClr val="5E94CA"/>
                </a:solidFill>
              </a:rPr>
              <a:t>Those People</a:t>
            </a:r>
          </a:p>
          <a:p>
            <a:pPr marL="0" indent="0" algn="r">
              <a:buNone/>
            </a:pPr>
            <a:r>
              <a:rPr lang="en-US" dirty="0">
                <a:solidFill>
                  <a:srgbClr val="5E94CA"/>
                </a:solidFill>
              </a:rPr>
              <a:t>Data for accountability</a:t>
            </a:r>
          </a:p>
          <a:p>
            <a:pPr marL="0" indent="0" algn="r">
              <a:buNone/>
            </a:pPr>
            <a:r>
              <a:rPr lang="en-US" dirty="0">
                <a:solidFill>
                  <a:srgbClr val="5E94CA"/>
                </a:solidFill>
              </a:rPr>
              <a:t>Punitive</a:t>
            </a:r>
          </a:p>
          <a:p>
            <a:pPr marL="0" indent="0" algn="r">
              <a:buNone/>
            </a:pPr>
            <a:r>
              <a:rPr lang="en-US" dirty="0">
                <a:solidFill>
                  <a:srgbClr val="5E94CA"/>
                </a:solidFill>
              </a:rPr>
              <a:t>Deficit</a:t>
            </a:r>
          </a:p>
          <a:p>
            <a:pPr marL="0" indent="0" algn="r">
              <a:buNone/>
            </a:pPr>
            <a:r>
              <a:rPr lang="en-US" dirty="0">
                <a:solidFill>
                  <a:srgbClr val="5E94CA"/>
                </a:solidFill>
              </a:rPr>
              <a:t>Fixed mindset</a:t>
            </a:r>
          </a:p>
          <a:p>
            <a:pPr marL="0" indent="0" algn="r">
              <a:buNone/>
            </a:pPr>
            <a:r>
              <a:rPr lang="en-US" dirty="0">
                <a:solidFill>
                  <a:srgbClr val="5E94CA"/>
                </a:solidFill>
              </a:rPr>
              <a:t>Mistake bad</a:t>
            </a:r>
          </a:p>
          <a:p>
            <a:pPr marL="0" indent="0" algn="r">
              <a:buNone/>
            </a:pPr>
            <a:r>
              <a:rPr lang="en-US" dirty="0">
                <a:solidFill>
                  <a:srgbClr val="5E94CA"/>
                </a:solidFill>
              </a:rPr>
              <a:t>Shame</a:t>
            </a:r>
          </a:p>
          <a:p>
            <a:pPr marL="0" indent="0" algn="r">
              <a:buNone/>
            </a:pPr>
            <a:r>
              <a:rPr lang="en-US" dirty="0">
                <a:solidFill>
                  <a:srgbClr val="5E94CA"/>
                </a:solidFill>
              </a:rPr>
              <a:t>Half-empty pessimism</a:t>
            </a:r>
          </a:p>
          <a:p>
            <a:pPr marL="0" indent="0" algn="r">
              <a:buNone/>
            </a:pPr>
            <a:r>
              <a:rPr lang="en-US" dirty="0">
                <a:solidFill>
                  <a:srgbClr val="5E94CA"/>
                </a:solidFill>
              </a:rPr>
              <a:t>Compliance</a:t>
            </a:r>
          </a:p>
          <a:p>
            <a:pPr marL="0" indent="0" algn="r">
              <a:buNone/>
            </a:pPr>
            <a:endParaRPr lang="en-US" dirty="0">
              <a:solidFill>
                <a:srgbClr val="5E94CA"/>
              </a:solidFill>
            </a:endParaRPr>
          </a:p>
        </p:txBody>
      </p:sp>
      <p:sp>
        <p:nvSpPr>
          <p:cNvPr id="5" name="Content Placeholder 4"/>
          <p:cNvSpPr>
            <a:spLocks noGrp="1"/>
          </p:cNvSpPr>
          <p:nvPr>
            <p:ph sz="half" idx="2"/>
          </p:nvPr>
        </p:nvSpPr>
        <p:spPr>
          <a:xfrm>
            <a:off x="8624047" y="2276946"/>
            <a:ext cx="3388782" cy="4237824"/>
          </a:xfrm>
        </p:spPr>
        <p:txBody>
          <a:bodyPr>
            <a:normAutofit fontScale="92500" lnSpcReduction="20000"/>
          </a:bodyPr>
          <a:lstStyle/>
          <a:p>
            <a:pPr marL="0" indent="0" algn="r">
              <a:buNone/>
            </a:pPr>
            <a:r>
              <a:rPr lang="en-US" b="1" dirty="0">
                <a:solidFill>
                  <a:srgbClr val="5E94CA"/>
                </a:solidFill>
              </a:rPr>
              <a:t>How can I help</a:t>
            </a:r>
          </a:p>
          <a:p>
            <a:pPr marL="0" indent="0" algn="r">
              <a:buNone/>
            </a:pPr>
            <a:r>
              <a:rPr lang="en-US" b="1" dirty="0">
                <a:solidFill>
                  <a:srgbClr val="5E94CA"/>
                </a:solidFill>
              </a:rPr>
              <a:t>We are the people</a:t>
            </a:r>
          </a:p>
          <a:p>
            <a:pPr marL="0" indent="0" algn="r">
              <a:buNone/>
            </a:pPr>
            <a:r>
              <a:rPr lang="en-US" b="1" dirty="0">
                <a:solidFill>
                  <a:srgbClr val="5E94CA"/>
                </a:solidFill>
              </a:rPr>
              <a:t>Data for improvement</a:t>
            </a:r>
          </a:p>
          <a:p>
            <a:pPr marL="0" indent="0" algn="r">
              <a:buNone/>
            </a:pPr>
            <a:r>
              <a:rPr lang="en-US" b="1" dirty="0">
                <a:solidFill>
                  <a:srgbClr val="5E94CA"/>
                </a:solidFill>
              </a:rPr>
              <a:t>Restorative</a:t>
            </a:r>
          </a:p>
          <a:p>
            <a:pPr marL="0" indent="0" algn="r">
              <a:buNone/>
            </a:pPr>
            <a:r>
              <a:rPr lang="en-US" b="1" dirty="0">
                <a:solidFill>
                  <a:srgbClr val="5E94CA"/>
                </a:solidFill>
              </a:rPr>
              <a:t>Asset-based</a:t>
            </a:r>
          </a:p>
          <a:p>
            <a:pPr marL="0" indent="0" algn="r">
              <a:buNone/>
            </a:pPr>
            <a:r>
              <a:rPr lang="en-US" b="1" dirty="0">
                <a:solidFill>
                  <a:srgbClr val="5E94CA"/>
                </a:solidFill>
              </a:rPr>
              <a:t>Growth mindset</a:t>
            </a:r>
          </a:p>
          <a:p>
            <a:pPr marL="0" indent="0" algn="r">
              <a:buNone/>
            </a:pPr>
            <a:r>
              <a:rPr lang="en-US" b="1" dirty="0">
                <a:solidFill>
                  <a:srgbClr val="5E94CA"/>
                </a:solidFill>
              </a:rPr>
              <a:t>Mistake learning</a:t>
            </a:r>
          </a:p>
          <a:p>
            <a:pPr marL="0" indent="0" algn="r">
              <a:buNone/>
            </a:pPr>
            <a:r>
              <a:rPr lang="en-US" b="1" dirty="0">
                <a:solidFill>
                  <a:srgbClr val="5E94CA"/>
                </a:solidFill>
              </a:rPr>
              <a:t>Resilience</a:t>
            </a:r>
          </a:p>
          <a:p>
            <a:pPr marL="0" indent="0" algn="r">
              <a:buNone/>
            </a:pPr>
            <a:r>
              <a:rPr lang="en-US" b="1" dirty="0">
                <a:solidFill>
                  <a:srgbClr val="5E94CA"/>
                </a:solidFill>
              </a:rPr>
              <a:t>Half-Full Optimism</a:t>
            </a:r>
          </a:p>
          <a:p>
            <a:pPr marL="0" indent="0" algn="r">
              <a:buNone/>
            </a:pPr>
            <a:r>
              <a:rPr lang="en-US" b="1" dirty="0">
                <a:solidFill>
                  <a:srgbClr val="5E94CA"/>
                </a:solidFill>
              </a:rPr>
              <a:t>Commitment</a:t>
            </a:r>
          </a:p>
        </p:txBody>
      </p:sp>
      <p:sp>
        <p:nvSpPr>
          <p:cNvPr id="7" name="TextBox 6"/>
          <p:cNvSpPr txBox="1"/>
          <p:nvPr/>
        </p:nvSpPr>
        <p:spPr>
          <a:xfrm>
            <a:off x="2121645" y="1805991"/>
            <a:ext cx="1264455" cy="523220"/>
          </a:xfrm>
          <a:prstGeom prst="rect">
            <a:avLst/>
          </a:prstGeom>
          <a:noFill/>
        </p:spPr>
        <p:txBody>
          <a:bodyPr wrap="square" rtlCol="0">
            <a:spAutoFit/>
          </a:bodyPr>
          <a:lstStyle/>
          <a:p>
            <a:r>
              <a:rPr lang="en-US" sz="2800" i="1" spc="240" dirty="0">
                <a:solidFill>
                  <a:schemeClr val="accent2">
                    <a:lumMod val="75000"/>
                  </a:schemeClr>
                </a:solidFill>
                <a:effectLst>
                  <a:outerShdw blurRad="38100" dist="38100" dir="2700000" algn="tl">
                    <a:srgbClr val="000000">
                      <a:alpha val="43137"/>
                    </a:srgbClr>
                  </a:outerShdw>
                </a:effectLst>
              </a:rPr>
              <a:t>FROM</a:t>
            </a:r>
          </a:p>
        </p:txBody>
      </p:sp>
      <p:sp>
        <p:nvSpPr>
          <p:cNvPr id="8" name="TextBox 7"/>
          <p:cNvSpPr txBox="1"/>
          <p:nvPr/>
        </p:nvSpPr>
        <p:spPr>
          <a:xfrm>
            <a:off x="10399059" y="1805991"/>
            <a:ext cx="924413" cy="523220"/>
          </a:xfrm>
          <a:prstGeom prst="rect">
            <a:avLst/>
          </a:prstGeom>
          <a:noFill/>
        </p:spPr>
        <p:txBody>
          <a:bodyPr wrap="square" rtlCol="0">
            <a:spAutoFit/>
          </a:bodyPr>
          <a:lstStyle/>
          <a:p>
            <a:pPr algn="ctr"/>
            <a:r>
              <a:rPr lang="en-US" sz="2800" i="1" spc="240" dirty="0">
                <a:solidFill>
                  <a:schemeClr val="accent2">
                    <a:lumMod val="75000"/>
                  </a:schemeClr>
                </a:solidFill>
                <a:effectLst>
                  <a:outerShdw blurRad="38100" dist="38100" dir="2700000" algn="tl">
                    <a:srgbClr val="000000">
                      <a:alpha val="43137"/>
                    </a:srgbClr>
                  </a:outerShdw>
                </a:effectLst>
              </a:rPr>
              <a:t>TO</a:t>
            </a:r>
          </a:p>
        </p:txBody>
      </p:sp>
      <p:sp>
        <p:nvSpPr>
          <p:cNvPr id="9" name="Striped Right Arrow 8"/>
          <p:cNvSpPr/>
          <p:nvPr/>
        </p:nvSpPr>
        <p:spPr>
          <a:xfrm>
            <a:off x="4711521" y="2329210"/>
            <a:ext cx="4468338" cy="376678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765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894C05-19FD-41E5-B0F9-F989E900CFF7}"/>
              </a:ext>
            </a:extLst>
          </p:cNvPr>
          <p:cNvSpPr>
            <a:spLocks noGrp="1"/>
          </p:cNvSpPr>
          <p:nvPr>
            <p:ph type="title"/>
          </p:nvPr>
        </p:nvSpPr>
        <p:spPr/>
        <p:txBody>
          <a:bodyPr/>
          <a:lstStyle/>
          <a:p>
            <a:r>
              <a:rPr lang="en-US" dirty="0"/>
              <a:t>Or Cut to the Chase on Focus on Key Drivers of Student Success</a:t>
            </a:r>
          </a:p>
        </p:txBody>
      </p:sp>
      <p:sp>
        <p:nvSpPr>
          <p:cNvPr id="3" name="Content Placeholder 2">
            <a:extLst>
              <a:ext uri="{FF2B5EF4-FFF2-40B4-BE49-F238E27FC236}">
                <a16:creationId xmlns:a16="http://schemas.microsoft.com/office/drawing/2014/main" xmlns="" id="{9EDBA0E0-564C-440C-99BA-CA67458830CB}"/>
              </a:ext>
            </a:extLst>
          </p:cNvPr>
          <p:cNvSpPr>
            <a:spLocks noGrp="1"/>
          </p:cNvSpPr>
          <p:nvPr>
            <p:ph sz="half" idx="1"/>
          </p:nvPr>
        </p:nvSpPr>
        <p:spPr/>
        <p:txBody>
          <a:bodyPr/>
          <a:lstStyle/>
          <a:p>
            <a:r>
              <a:rPr lang="en-US" dirty="0"/>
              <a:t>Quality coursework, informed by the learning sciences and aligned with college and career ready standards</a:t>
            </a:r>
          </a:p>
          <a:p>
            <a:r>
              <a:rPr lang="en-US" dirty="0"/>
              <a:t>Equitable Access to Post-Secondary Pathways, Shaping Experiences and Supports</a:t>
            </a:r>
          </a:p>
        </p:txBody>
      </p:sp>
      <p:sp>
        <p:nvSpPr>
          <p:cNvPr id="4" name="Content Placeholder 3">
            <a:extLst>
              <a:ext uri="{FF2B5EF4-FFF2-40B4-BE49-F238E27FC236}">
                <a16:creationId xmlns:a16="http://schemas.microsoft.com/office/drawing/2014/main" xmlns="" id="{90DC47B7-A303-493D-BF97-8CCE4B09B722}"/>
              </a:ext>
            </a:extLst>
          </p:cNvPr>
          <p:cNvSpPr>
            <a:spLocks noGrp="1"/>
          </p:cNvSpPr>
          <p:nvPr>
            <p:ph sz="half" idx="2"/>
          </p:nvPr>
        </p:nvSpPr>
        <p:spPr/>
        <p:txBody>
          <a:bodyPr/>
          <a:lstStyle/>
          <a:p>
            <a:r>
              <a:rPr lang="en-US" dirty="0"/>
              <a:t>Strong Supportive Relationships between adults and students, adults and adults, and students and students</a:t>
            </a:r>
          </a:p>
          <a:p>
            <a:r>
              <a:rPr lang="en-US" dirty="0"/>
              <a:t>Continuous Improvement Process embedded in school fabric</a:t>
            </a:r>
          </a:p>
        </p:txBody>
      </p:sp>
    </p:spTree>
    <p:extLst>
      <p:ext uri="{BB962C8B-B14F-4D97-AF65-F5344CB8AC3E}">
        <p14:creationId xmlns:p14="http://schemas.microsoft.com/office/powerpoint/2010/main" val="641658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15231" y="365125"/>
            <a:ext cx="9907479" cy="5472967"/>
          </a:xfrm>
        </p:spPr>
        <p:txBody>
          <a:bodyPr>
            <a:normAutofit/>
          </a:bodyPr>
          <a:lstStyle/>
          <a:p>
            <a:pPr algn="ctr"/>
            <a:r>
              <a:rPr lang="en-US" dirty="0">
                <a:latin typeface="+mn-lt"/>
              </a:rPr>
              <a:t>It is clear that the high-needs high schools that remain will need help in learning how to bake the cake-turn evidence base elements into a coherent,  comprehensive, and integrated set of effective practices.</a:t>
            </a:r>
          </a:p>
        </p:txBody>
      </p:sp>
    </p:spTree>
    <p:extLst>
      <p:ext uri="{BB962C8B-B14F-4D97-AF65-F5344CB8AC3E}">
        <p14:creationId xmlns:p14="http://schemas.microsoft.com/office/powerpoint/2010/main" val="381385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mn-lt"/>
              </a:rPr>
              <a:t>Why in the CSHSC Approach Goal </a:t>
            </a:r>
          </a:p>
        </p:txBody>
      </p:sp>
      <p:sp>
        <p:nvSpPr>
          <p:cNvPr id="4" name="Content Placeholder 3"/>
          <p:cNvSpPr>
            <a:spLocks noGrp="1"/>
          </p:cNvSpPr>
          <p:nvPr>
            <p:ph idx="1"/>
          </p:nvPr>
        </p:nvSpPr>
        <p:spPr/>
        <p:txBody>
          <a:bodyPr/>
          <a:lstStyle/>
          <a:p>
            <a:pPr>
              <a:lnSpc>
                <a:spcPct val="110000"/>
              </a:lnSpc>
              <a:spcBef>
                <a:spcPts val="0"/>
              </a:spcBef>
              <a:spcAft>
                <a:spcPts val="1200"/>
              </a:spcAft>
            </a:pPr>
            <a:r>
              <a:rPr lang="en-US" dirty="0">
                <a:solidFill>
                  <a:srgbClr val="5E94CA"/>
                </a:solidFill>
              </a:rPr>
              <a:t>Link each participating High Needs High School with a network of similar schools both in-state and cross-state and </a:t>
            </a:r>
          </a:p>
          <a:p>
            <a:pPr>
              <a:lnSpc>
                <a:spcPct val="110000"/>
              </a:lnSpc>
              <a:spcBef>
                <a:spcPts val="0"/>
              </a:spcBef>
              <a:spcAft>
                <a:spcPts val="1200"/>
              </a:spcAft>
            </a:pPr>
            <a:r>
              <a:rPr lang="en-US" dirty="0">
                <a:solidFill>
                  <a:srgbClr val="5E94CA"/>
                </a:solidFill>
              </a:rPr>
              <a:t>Link with technical assistance and implementation support providers who can put implementation support-coaches, facilitators, support staff in the schools to help school implement its redesign plan linked to community goals</a:t>
            </a:r>
          </a:p>
        </p:txBody>
      </p:sp>
    </p:spTree>
    <p:extLst>
      <p:ext uri="{BB962C8B-B14F-4D97-AF65-F5344CB8AC3E}">
        <p14:creationId xmlns:p14="http://schemas.microsoft.com/office/powerpoint/2010/main" val="241691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231" y="365125"/>
            <a:ext cx="9907479" cy="2073275"/>
          </a:xfrm>
        </p:spPr>
        <p:txBody>
          <a:bodyPr>
            <a:normAutofit fontScale="90000"/>
          </a:bodyPr>
          <a:lstStyle/>
          <a:p>
            <a:r>
              <a:rPr lang="en-US" dirty="0">
                <a:latin typeface="+mn-lt"/>
              </a:rPr>
              <a:t>Feedback needed on different modalities we are testing to see what is most effective ways to communicate evidence base and the know how to use it to school and district teams</a:t>
            </a:r>
          </a:p>
        </p:txBody>
      </p:sp>
      <p:sp>
        <p:nvSpPr>
          <p:cNvPr id="3" name="Content Placeholder 2"/>
          <p:cNvSpPr>
            <a:spLocks noGrp="1"/>
          </p:cNvSpPr>
          <p:nvPr>
            <p:ph idx="1"/>
          </p:nvPr>
        </p:nvSpPr>
        <p:spPr>
          <a:xfrm>
            <a:off x="2015231" y="2540733"/>
            <a:ext cx="9907479" cy="4078025"/>
          </a:xfrm>
        </p:spPr>
        <p:txBody>
          <a:bodyPr>
            <a:normAutofit lnSpcReduction="10000"/>
          </a:bodyPr>
          <a:lstStyle/>
          <a:p>
            <a:r>
              <a:rPr lang="en-US" dirty="0">
                <a:solidFill>
                  <a:srgbClr val="5E94CA"/>
                </a:solidFill>
              </a:rPr>
              <a:t>Website-Evidence Says and How and Why to Use Evidence sections</a:t>
            </a:r>
          </a:p>
          <a:p>
            <a:r>
              <a:rPr lang="en-US" dirty="0" err="1">
                <a:solidFill>
                  <a:srgbClr val="5E94CA"/>
                </a:solidFill>
              </a:rPr>
              <a:t>Audiocast</a:t>
            </a:r>
            <a:r>
              <a:rPr lang="en-US" dirty="0">
                <a:solidFill>
                  <a:srgbClr val="5E94CA"/>
                </a:solidFill>
              </a:rPr>
              <a:t> on teaming</a:t>
            </a:r>
          </a:p>
          <a:p>
            <a:r>
              <a:rPr lang="en-US" dirty="0">
                <a:solidFill>
                  <a:srgbClr val="5E94CA"/>
                </a:solidFill>
              </a:rPr>
              <a:t>Video on Student Supports</a:t>
            </a:r>
          </a:p>
          <a:p>
            <a:r>
              <a:rPr lang="en-US" dirty="0">
                <a:solidFill>
                  <a:srgbClr val="5E94CA"/>
                </a:solidFill>
              </a:rPr>
              <a:t>Mental Model Icebreaker short readings</a:t>
            </a:r>
          </a:p>
          <a:p>
            <a:r>
              <a:rPr lang="en-US" dirty="0">
                <a:solidFill>
                  <a:srgbClr val="5E94CA"/>
                </a:solidFill>
              </a:rPr>
              <a:t>Forthcoming: two-page summaries and component/interaction maps for each of the four levers of school improvement —</a:t>
            </a:r>
          </a:p>
          <a:p>
            <a:pPr marL="0" indent="0" algn="ctr">
              <a:buNone/>
            </a:pPr>
            <a:r>
              <a:rPr lang="en-US" b="1" dirty="0">
                <a:solidFill>
                  <a:srgbClr val="5E94CA"/>
                </a:solidFill>
              </a:rPr>
              <a:t>Organizing Adults, Student Supports, Teaching and Learning, </a:t>
            </a:r>
            <a:br>
              <a:rPr lang="en-US" b="1" dirty="0">
                <a:solidFill>
                  <a:srgbClr val="5E94CA"/>
                </a:solidFill>
              </a:rPr>
            </a:br>
            <a:r>
              <a:rPr lang="en-US" b="1" dirty="0">
                <a:solidFill>
                  <a:srgbClr val="5E94CA"/>
                </a:solidFill>
              </a:rPr>
              <a:t>Post-Secondary Pathways</a:t>
            </a:r>
          </a:p>
        </p:txBody>
      </p:sp>
    </p:spTree>
    <p:extLst>
      <p:ext uri="{BB962C8B-B14F-4D97-AF65-F5344CB8AC3E}">
        <p14:creationId xmlns:p14="http://schemas.microsoft.com/office/powerpoint/2010/main" val="4696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356B9AE0-8AE1-4124-B9CC-0E0825FC3CAE}"/>
              </a:ext>
            </a:extLst>
          </p:cNvPr>
          <p:cNvSpPr>
            <a:spLocks noGrp="1"/>
          </p:cNvSpPr>
          <p:nvPr>
            <p:ph type="title"/>
          </p:nvPr>
        </p:nvSpPr>
        <p:spPr/>
        <p:txBody>
          <a:bodyPr/>
          <a:lstStyle/>
          <a:p>
            <a:r>
              <a:rPr lang="en-US" dirty="0">
                <a:latin typeface="+mn-lt"/>
              </a:rPr>
              <a:t>Next Steps for CSHSC</a:t>
            </a:r>
          </a:p>
        </p:txBody>
      </p:sp>
      <p:sp>
        <p:nvSpPr>
          <p:cNvPr id="4" name="Content Placeholder 3">
            <a:extLst>
              <a:ext uri="{FF2B5EF4-FFF2-40B4-BE49-F238E27FC236}">
                <a16:creationId xmlns:a16="http://schemas.microsoft.com/office/drawing/2014/main" xmlns="" id="{C3BF8886-D9A3-48DB-8853-66F273F375EA}"/>
              </a:ext>
            </a:extLst>
          </p:cNvPr>
          <p:cNvSpPr>
            <a:spLocks noGrp="1"/>
          </p:cNvSpPr>
          <p:nvPr>
            <p:ph idx="1"/>
          </p:nvPr>
        </p:nvSpPr>
        <p:spPr/>
        <p:txBody>
          <a:bodyPr>
            <a:normAutofit/>
          </a:bodyPr>
          <a:lstStyle/>
          <a:p>
            <a:r>
              <a:rPr lang="en-US" sz="3600" dirty="0">
                <a:solidFill>
                  <a:srgbClr val="5E94CA"/>
                </a:solidFill>
              </a:rPr>
              <a:t>Needs Assessment </a:t>
            </a:r>
          </a:p>
          <a:p>
            <a:r>
              <a:rPr lang="en-US" sz="3600" dirty="0">
                <a:solidFill>
                  <a:srgbClr val="5E94CA"/>
                </a:solidFill>
              </a:rPr>
              <a:t>Community Input Tools</a:t>
            </a:r>
          </a:p>
          <a:p>
            <a:r>
              <a:rPr lang="en-US" sz="3600" dirty="0">
                <a:solidFill>
                  <a:srgbClr val="5E94CA"/>
                </a:solidFill>
              </a:rPr>
              <a:t>Common On-Track to Success Metrics for Participating Schools</a:t>
            </a:r>
          </a:p>
          <a:p>
            <a:r>
              <a:rPr lang="en-US" sz="3600" dirty="0">
                <a:solidFill>
                  <a:srgbClr val="5E94CA"/>
                </a:solidFill>
              </a:rPr>
              <a:t>Pilots in Some States</a:t>
            </a:r>
          </a:p>
        </p:txBody>
      </p:sp>
    </p:spTree>
    <p:extLst>
      <p:ext uri="{BB962C8B-B14F-4D97-AF65-F5344CB8AC3E}">
        <p14:creationId xmlns:p14="http://schemas.microsoft.com/office/powerpoint/2010/main" val="151533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and Thoughts</a:t>
            </a:r>
          </a:p>
        </p:txBody>
      </p:sp>
    </p:spTree>
    <p:extLst>
      <p:ext uri="{BB962C8B-B14F-4D97-AF65-F5344CB8AC3E}">
        <p14:creationId xmlns:p14="http://schemas.microsoft.com/office/powerpoint/2010/main" val="3880540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B01F8-5A3E-4F40-BD7E-88EDF5B4199B}"/>
              </a:ext>
            </a:extLst>
          </p:cNvPr>
          <p:cNvSpPr>
            <a:spLocks noGrp="1"/>
          </p:cNvSpPr>
          <p:nvPr>
            <p:ph type="title"/>
          </p:nvPr>
        </p:nvSpPr>
        <p:spPr>
          <a:xfrm>
            <a:off x="2015231" y="1228165"/>
            <a:ext cx="9907479" cy="4198858"/>
          </a:xfrm>
        </p:spPr>
        <p:txBody>
          <a:bodyPr>
            <a:normAutofit/>
          </a:bodyPr>
          <a:lstStyle/>
          <a:p>
            <a:pPr algn="ctr"/>
            <a:r>
              <a:rPr lang="en-US" sz="4800" dirty="0">
                <a:latin typeface="+mn-lt"/>
              </a:rPr>
              <a:t>Specifically, how can the </a:t>
            </a:r>
            <a:br>
              <a:rPr lang="en-US" sz="4800" dirty="0">
                <a:latin typeface="+mn-lt"/>
              </a:rPr>
            </a:br>
            <a:r>
              <a:rPr lang="en-US" sz="4800" dirty="0">
                <a:latin typeface="+mn-lt"/>
              </a:rPr>
              <a:t>evidence-base be used to address common challenges of high-needs high schools and as a foundation for </a:t>
            </a:r>
            <a:br>
              <a:rPr lang="en-US" sz="4800" dirty="0">
                <a:latin typeface="+mn-lt"/>
              </a:rPr>
            </a:br>
            <a:r>
              <a:rPr lang="en-US" sz="4800" dirty="0">
                <a:latin typeface="+mn-lt"/>
              </a:rPr>
              <a:t>local innovation?</a:t>
            </a:r>
          </a:p>
        </p:txBody>
      </p:sp>
    </p:spTree>
    <p:extLst>
      <p:ext uri="{BB962C8B-B14F-4D97-AF65-F5344CB8AC3E}">
        <p14:creationId xmlns:p14="http://schemas.microsoft.com/office/powerpoint/2010/main" val="3723018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929D32-DDA7-4CEE-8CB2-A21A75F880CC}"/>
              </a:ext>
            </a:extLst>
          </p:cNvPr>
          <p:cNvSpPr>
            <a:spLocks noGrp="1"/>
          </p:cNvSpPr>
          <p:nvPr>
            <p:ph type="title"/>
          </p:nvPr>
        </p:nvSpPr>
        <p:spPr>
          <a:xfrm>
            <a:off x="1823208" y="770963"/>
            <a:ext cx="10072870" cy="667871"/>
          </a:xfrm>
        </p:spPr>
        <p:txBody>
          <a:bodyPr>
            <a:noAutofit/>
          </a:bodyPr>
          <a:lstStyle/>
          <a:p>
            <a:r>
              <a:rPr lang="en-US" sz="4400" dirty="0">
                <a:latin typeface="+mn-lt"/>
              </a:rPr>
              <a:t>In the Past We Have Communicated Key Elements</a:t>
            </a:r>
          </a:p>
        </p:txBody>
      </p:sp>
      <p:sp>
        <p:nvSpPr>
          <p:cNvPr id="3" name="Content Placeholder 2">
            <a:extLst>
              <a:ext uri="{FF2B5EF4-FFF2-40B4-BE49-F238E27FC236}">
                <a16:creationId xmlns:a16="http://schemas.microsoft.com/office/drawing/2014/main" xmlns="" id="{CF761842-E920-4C29-A30F-CC5E7D2065D5}"/>
              </a:ext>
            </a:extLst>
          </p:cNvPr>
          <p:cNvSpPr>
            <a:spLocks noGrp="1"/>
          </p:cNvSpPr>
          <p:nvPr>
            <p:ph type="body" sz="half" idx="2"/>
          </p:nvPr>
        </p:nvSpPr>
        <p:spPr/>
        <p:txBody>
          <a:bodyPr>
            <a:normAutofit/>
          </a:bodyPr>
          <a:lstStyle/>
          <a:p>
            <a:pPr marL="571500" indent="-571500">
              <a:buFont typeface="Arial" panose="020B0604020202020204" pitchFamily="34" charset="0"/>
              <a:buChar char="•"/>
            </a:pPr>
            <a:r>
              <a:rPr lang="en-US" sz="4400" dirty="0">
                <a:solidFill>
                  <a:srgbClr val="5E94CA"/>
                </a:solidFill>
              </a:rPr>
              <a:t>Turnaround Principles</a:t>
            </a:r>
          </a:p>
          <a:p>
            <a:pPr marL="571500" indent="-571500">
              <a:buFont typeface="Arial" panose="020B0604020202020204" pitchFamily="34" charset="0"/>
              <a:buChar char="•"/>
            </a:pPr>
            <a:r>
              <a:rPr lang="en-US" sz="4400" dirty="0">
                <a:solidFill>
                  <a:srgbClr val="5E94CA"/>
                </a:solidFill>
              </a:rPr>
              <a:t>Chicago 5 Essentials</a:t>
            </a:r>
          </a:p>
        </p:txBody>
      </p:sp>
      <p:pic>
        <p:nvPicPr>
          <p:cNvPr id="6" name="Picture 2" descr="Image result for ingredients for a cake">
            <a:extLst>
              <a:ext uri="{FF2B5EF4-FFF2-40B4-BE49-F238E27FC236}">
                <a16:creationId xmlns:a16="http://schemas.microsoft.com/office/drawing/2014/main" xmlns="" id="{F0FCB7E3-AE13-4B16-8CDF-AC0288914FA5}"/>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1972" r="1197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467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248872-087B-4EE8-A0A2-E3795A0098EC}"/>
              </a:ext>
            </a:extLst>
          </p:cNvPr>
          <p:cNvSpPr>
            <a:spLocks noGrp="1"/>
          </p:cNvSpPr>
          <p:nvPr>
            <p:ph type="title"/>
          </p:nvPr>
        </p:nvSpPr>
        <p:spPr>
          <a:xfrm>
            <a:off x="1841137" y="137735"/>
            <a:ext cx="10045976" cy="1695709"/>
          </a:xfrm>
        </p:spPr>
        <p:txBody>
          <a:bodyPr>
            <a:noAutofit/>
          </a:bodyPr>
          <a:lstStyle/>
          <a:p>
            <a:r>
              <a:rPr lang="en-US" sz="4400" dirty="0">
                <a:latin typeface="+mn-lt"/>
              </a:rPr>
              <a:t>We Also Have Descriptions and Images of  What Good and Not so Good Practice Looks Like</a:t>
            </a:r>
          </a:p>
        </p:txBody>
      </p:sp>
      <p:sp>
        <p:nvSpPr>
          <p:cNvPr id="4" name="Text Placeholder 3">
            <a:extLst>
              <a:ext uri="{FF2B5EF4-FFF2-40B4-BE49-F238E27FC236}">
                <a16:creationId xmlns:a16="http://schemas.microsoft.com/office/drawing/2014/main" xmlns="" id="{B82E0640-AD8B-4F91-998A-076AFC557D97}"/>
              </a:ext>
            </a:extLst>
          </p:cNvPr>
          <p:cNvSpPr>
            <a:spLocks noGrp="1"/>
          </p:cNvSpPr>
          <p:nvPr>
            <p:ph type="body" sz="half" idx="2"/>
          </p:nvPr>
        </p:nvSpPr>
        <p:spPr>
          <a:xfrm>
            <a:off x="1601411" y="2129117"/>
            <a:ext cx="4509437" cy="3811588"/>
          </a:xfrm>
        </p:spPr>
        <p:txBody>
          <a:bodyPr>
            <a:noAutofit/>
          </a:bodyPr>
          <a:lstStyle/>
          <a:p>
            <a:pPr marL="571500" indent="-571500">
              <a:buFont typeface="Arial" panose="020B0604020202020204" pitchFamily="34" charset="0"/>
              <a:buChar char="•"/>
            </a:pPr>
            <a:r>
              <a:rPr lang="en-US" sz="4400" dirty="0">
                <a:solidFill>
                  <a:srgbClr val="5E94CA"/>
                </a:solidFill>
              </a:rPr>
              <a:t>Global Best Practices</a:t>
            </a:r>
          </a:p>
          <a:p>
            <a:pPr marL="571500" indent="-571500">
              <a:buFont typeface="Arial" panose="020B0604020202020204" pitchFamily="34" charset="0"/>
              <a:buChar char="•"/>
            </a:pPr>
            <a:r>
              <a:rPr lang="en-US" sz="4400" dirty="0">
                <a:solidFill>
                  <a:srgbClr val="5E94CA"/>
                </a:solidFill>
              </a:rPr>
              <a:t>Carnegie Secondary School Design Principles</a:t>
            </a:r>
          </a:p>
        </p:txBody>
      </p:sp>
      <p:pic>
        <p:nvPicPr>
          <p:cNvPr id="2050" name="Picture 2" descr="Image result for cake that did not rise">
            <a:extLst>
              <a:ext uri="{FF2B5EF4-FFF2-40B4-BE49-F238E27FC236}">
                <a16:creationId xmlns:a16="http://schemas.microsoft.com/office/drawing/2014/main" xmlns="" id="{C03ADAA1-4010-462C-9423-3B3341FEE9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2870" y="1159680"/>
            <a:ext cx="5622850" cy="5233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78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312F9EE2-2F72-4415-B74D-D910A6CD193E}"/>
              </a:ext>
            </a:extLst>
          </p:cNvPr>
          <p:cNvSpPr>
            <a:spLocks noGrp="1"/>
          </p:cNvSpPr>
          <p:nvPr>
            <p:ph type="title"/>
          </p:nvPr>
        </p:nvSpPr>
        <p:spPr>
          <a:xfrm>
            <a:off x="1862831" y="1162984"/>
            <a:ext cx="9907479" cy="4171249"/>
          </a:xfrm>
        </p:spPr>
        <p:txBody>
          <a:bodyPr>
            <a:normAutofit/>
          </a:bodyPr>
          <a:lstStyle/>
          <a:p>
            <a:pPr algn="ctr"/>
            <a:r>
              <a:rPr lang="en-US" sz="5400" dirty="0">
                <a:latin typeface="+mn-lt"/>
              </a:rPr>
              <a:t>But Neither of these Has Proven Sufficient for the Highest Needs </a:t>
            </a:r>
            <a:br>
              <a:rPr lang="en-US" sz="5400" dirty="0">
                <a:latin typeface="+mn-lt"/>
              </a:rPr>
            </a:br>
            <a:r>
              <a:rPr lang="en-US" sz="5400" dirty="0">
                <a:latin typeface="+mn-lt"/>
              </a:rPr>
              <a:t>High Schools</a:t>
            </a:r>
          </a:p>
        </p:txBody>
      </p:sp>
    </p:spTree>
    <p:extLst>
      <p:ext uri="{BB962C8B-B14F-4D97-AF65-F5344CB8AC3E}">
        <p14:creationId xmlns:p14="http://schemas.microsoft.com/office/powerpoint/2010/main" val="1549647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82893-A039-42A2-B81B-E7B467FC6D44}"/>
              </a:ext>
            </a:extLst>
          </p:cNvPr>
          <p:cNvSpPr>
            <a:spLocks noGrp="1"/>
          </p:cNvSpPr>
          <p:nvPr>
            <p:ph type="title"/>
          </p:nvPr>
        </p:nvSpPr>
        <p:spPr>
          <a:xfrm>
            <a:off x="1841224" y="14754"/>
            <a:ext cx="8862635" cy="972671"/>
          </a:xfrm>
        </p:spPr>
        <p:txBody>
          <a:bodyPr>
            <a:normAutofit/>
          </a:bodyPr>
          <a:lstStyle/>
          <a:p>
            <a:r>
              <a:rPr lang="en-US" sz="4400" dirty="0">
                <a:latin typeface="+mn-lt"/>
              </a:rPr>
              <a:t>Would an Actual Recipe Help?</a:t>
            </a:r>
          </a:p>
        </p:txBody>
      </p:sp>
      <p:pic>
        <p:nvPicPr>
          <p:cNvPr id="5" name="Picture Placeholder 4">
            <a:extLst>
              <a:ext uri="{FF2B5EF4-FFF2-40B4-BE49-F238E27FC236}">
                <a16:creationId xmlns:a16="http://schemas.microsoft.com/office/drawing/2014/main" xmlns="" id="{3F9F0277-FBA1-4647-BFDD-F35E01EC29E2}"/>
              </a:ext>
            </a:extLst>
          </p:cNvPr>
          <p:cNvPicPr>
            <a:picLocks noGrp="1" noChangeAspect="1"/>
          </p:cNvPicPr>
          <p:nvPr>
            <p:ph type="pic" idx="1"/>
          </p:nvPr>
        </p:nvPicPr>
        <p:blipFill>
          <a:blip r:embed="rId2"/>
          <a:srcRect t="19718" b="19718"/>
          <a:stretch>
            <a:fillRect/>
          </a:stretch>
        </p:blipFill>
        <p:spPr>
          <a:prstGeom prst="rect">
            <a:avLst/>
          </a:prstGeom>
        </p:spPr>
      </p:pic>
      <p:sp>
        <p:nvSpPr>
          <p:cNvPr id="4" name="Text Placeholder 3">
            <a:extLst>
              <a:ext uri="{FF2B5EF4-FFF2-40B4-BE49-F238E27FC236}">
                <a16:creationId xmlns:a16="http://schemas.microsoft.com/office/drawing/2014/main" xmlns="" id="{68B7068D-3B22-4ACB-8C65-0BCE82A5876A}"/>
              </a:ext>
            </a:extLst>
          </p:cNvPr>
          <p:cNvSpPr>
            <a:spLocks noGrp="1"/>
          </p:cNvSpPr>
          <p:nvPr>
            <p:ph type="body" sz="half" idx="2"/>
          </p:nvPr>
        </p:nvSpPr>
        <p:spPr>
          <a:xfrm>
            <a:off x="2020518" y="1385047"/>
            <a:ext cx="4343400" cy="3811588"/>
          </a:xfrm>
        </p:spPr>
        <p:txBody>
          <a:bodyPr>
            <a:noAutofit/>
          </a:bodyPr>
          <a:lstStyle/>
          <a:p>
            <a:pPr>
              <a:spcBef>
                <a:spcPts val="0"/>
              </a:spcBef>
              <a:spcAft>
                <a:spcPts val="1200"/>
              </a:spcAft>
            </a:pPr>
            <a:r>
              <a:rPr lang="en-US" sz="3200" b="1" dirty="0">
                <a:solidFill>
                  <a:srgbClr val="5E94CA"/>
                </a:solidFill>
              </a:rPr>
              <a:t>Provide guidance on: </a:t>
            </a:r>
          </a:p>
          <a:p>
            <a:pPr marL="285750" indent="-285750">
              <a:lnSpc>
                <a:spcPct val="110000"/>
              </a:lnSpc>
              <a:spcBef>
                <a:spcPts val="0"/>
              </a:spcBef>
              <a:spcAft>
                <a:spcPts val="1200"/>
              </a:spcAft>
              <a:buFont typeface="Arial" panose="020B0604020202020204" pitchFamily="34" charset="0"/>
              <a:buChar char="•"/>
            </a:pPr>
            <a:r>
              <a:rPr lang="en-US" sz="3200" b="1" dirty="0">
                <a:solidFill>
                  <a:srgbClr val="5E94CA"/>
                </a:solidFill>
              </a:rPr>
              <a:t>Amounts of different elements</a:t>
            </a:r>
          </a:p>
          <a:p>
            <a:pPr marL="285750" indent="-285750">
              <a:lnSpc>
                <a:spcPct val="110000"/>
              </a:lnSpc>
              <a:spcBef>
                <a:spcPts val="0"/>
              </a:spcBef>
              <a:spcAft>
                <a:spcPts val="1200"/>
              </a:spcAft>
              <a:buFont typeface="Arial" panose="020B0604020202020204" pitchFamily="34" charset="0"/>
              <a:buChar char="•"/>
            </a:pPr>
            <a:r>
              <a:rPr lang="en-US" sz="3200" b="1" dirty="0">
                <a:solidFill>
                  <a:srgbClr val="5E94CA"/>
                </a:solidFill>
              </a:rPr>
              <a:t>Sequence and timing of activities</a:t>
            </a:r>
          </a:p>
          <a:p>
            <a:pPr marL="285750" indent="-285750">
              <a:lnSpc>
                <a:spcPct val="110000"/>
              </a:lnSpc>
              <a:spcBef>
                <a:spcPts val="0"/>
              </a:spcBef>
              <a:spcAft>
                <a:spcPts val="1200"/>
              </a:spcAft>
              <a:buFont typeface="Arial" panose="020B0604020202020204" pitchFamily="34" charset="0"/>
              <a:buChar char="•"/>
            </a:pPr>
            <a:r>
              <a:rPr lang="en-US" sz="3200" b="1" dirty="0">
                <a:solidFill>
                  <a:srgbClr val="5E94CA"/>
                </a:solidFill>
              </a:rPr>
              <a:t>How to instructions </a:t>
            </a:r>
          </a:p>
          <a:p>
            <a:pPr marL="285750" indent="-285750">
              <a:buFont typeface="Arial" panose="020B0604020202020204" pitchFamily="34" charset="0"/>
              <a:buChar char="•"/>
            </a:pPr>
            <a:r>
              <a:rPr lang="en-US" sz="3200" b="1" dirty="0">
                <a:solidFill>
                  <a:srgbClr val="5E94CA"/>
                </a:solidFill>
              </a:rPr>
              <a:t>Variations and substitutions </a:t>
            </a:r>
          </a:p>
        </p:txBody>
      </p:sp>
    </p:spTree>
    <p:extLst>
      <p:ext uri="{BB962C8B-B14F-4D97-AF65-F5344CB8AC3E}">
        <p14:creationId xmlns:p14="http://schemas.microsoft.com/office/powerpoint/2010/main" val="3513275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EAFFEC51-E073-45DE-97E4-E719467256E9}"/>
              </a:ext>
            </a:extLst>
          </p:cNvPr>
          <p:cNvSpPr>
            <a:spLocks noGrp="1"/>
          </p:cNvSpPr>
          <p:nvPr>
            <p:ph type="title"/>
          </p:nvPr>
        </p:nvSpPr>
        <p:spPr>
          <a:xfrm>
            <a:off x="1970407" y="221690"/>
            <a:ext cx="9907479" cy="2028451"/>
          </a:xfrm>
        </p:spPr>
        <p:txBody>
          <a:bodyPr/>
          <a:lstStyle/>
          <a:p>
            <a:r>
              <a:rPr lang="en-US" dirty="0" err="1">
                <a:latin typeface="+mn-lt"/>
              </a:rPr>
              <a:t>And/Or</a:t>
            </a:r>
            <a:r>
              <a:rPr lang="en-US" dirty="0">
                <a:latin typeface="+mn-lt"/>
              </a:rPr>
              <a:t> to Think About how to Develop the Know How of What is Not in the Recipe </a:t>
            </a:r>
          </a:p>
        </p:txBody>
      </p:sp>
      <p:sp>
        <p:nvSpPr>
          <p:cNvPr id="3" name="Rectangle 2"/>
          <p:cNvSpPr/>
          <p:nvPr/>
        </p:nvSpPr>
        <p:spPr>
          <a:xfrm>
            <a:off x="1970406" y="2499536"/>
            <a:ext cx="9907479" cy="769441"/>
          </a:xfrm>
          <a:prstGeom prst="rect">
            <a:avLst/>
          </a:prstGeom>
        </p:spPr>
        <p:txBody>
          <a:bodyPr wrap="square">
            <a:spAutoFit/>
          </a:bodyPr>
          <a:lstStyle/>
          <a:p>
            <a:r>
              <a:rPr lang="en-US" sz="4400" dirty="0">
                <a:solidFill>
                  <a:srgbClr val="5E94CA"/>
                </a:solidFill>
                <a:ea typeface="+mj-ea"/>
                <a:cs typeface="+mj-cs"/>
              </a:rPr>
              <a:t>For example, how to balance key tensions. </a:t>
            </a:r>
            <a:endParaRPr lang="en-US" dirty="0"/>
          </a:p>
        </p:txBody>
      </p:sp>
    </p:spTree>
    <p:extLst>
      <p:ext uri="{BB962C8B-B14F-4D97-AF65-F5344CB8AC3E}">
        <p14:creationId xmlns:p14="http://schemas.microsoft.com/office/powerpoint/2010/main" val="411815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EF7FD84-1A7F-4D66-BCEF-560072A94C44}"/>
              </a:ext>
            </a:extLst>
          </p:cNvPr>
          <p:cNvSpPr>
            <a:spLocks noGrp="1"/>
          </p:cNvSpPr>
          <p:nvPr>
            <p:ph type="title"/>
          </p:nvPr>
        </p:nvSpPr>
        <p:spPr/>
        <p:txBody>
          <a:bodyPr/>
          <a:lstStyle/>
          <a:p>
            <a:r>
              <a:rPr lang="en-US" dirty="0">
                <a:latin typeface="+mn-lt"/>
              </a:rPr>
              <a:t>Tensions to Balance: </a:t>
            </a:r>
            <a:br>
              <a:rPr lang="en-US" dirty="0">
                <a:latin typeface="+mn-lt"/>
              </a:rPr>
            </a:br>
            <a:r>
              <a:rPr lang="en-US" dirty="0">
                <a:latin typeface="+mn-lt"/>
              </a:rPr>
              <a:t>Organizing Adults and Schools </a:t>
            </a:r>
          </a:p>
        </p:txBody>
      </p:sp>
      <p:graphicFrame>
        <p:nvGraphicFramePr>
          <p:cNvPr id="9" name="Content Placeholder 8">
            <a:extLst>
              <a:ext uri="{FF2B5EF4-FFF2-40B4-BE49-F238E27FC236}">
                <a16:creationId xmlns:a16="http://schemas.microsoft.com/office/drawing/2014/main" xmlns="" id="{288EDE6F-F486-499F-99D3-9916D0B2C734}"/>
              </a:ext>
            </a:extLst>
          </p:cNvPr>
          <p:cNvGraphicFramePr>
            <a:graphicFrameLocks noGrp="1"/>
          </p:cNvGraphicFramePr>
          <p:nvPr>
            <p:ph sz="half" idx="2"/>
            <p:extLst>
              <p:ext uri="{D42A27DB-BD31-4B8C-83A1-F6EECF244321}">
                <p14:modId xmlns:p14="http://schemas.microsoft.com/office/powerpoint/2010/main" val="416612828"/>
              </p:ext>
            </p:extLst>
          </p:nvPr>
        </p:nvGraphicFramePr>
        <p:xfrm>
          <a:off x="7140575" y="1825625"/>
          <a:ext cx="4781550" cy="423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a:extLst>
              <a:ext uri="{FF2B5EF4-FFF2-40B4-BE49-F238E27FC236}">
                <a16:creationId xmlns:a16="http://schemas.microsoft.com/office/drawing/2014/main" xmlns="" id="{6FA9082B-8584-4236-B6EC-B2FD66F8BA31}"/>
              </a:ext>
            </a:extLst>
          </p:cNvPr>
          <p:cNvGraphicFramePr>
            <a:graphicFrameLocks noGrp="1"/>
          </p:cNvGraphicFramePr>
          <p:nvPr>
            <p:ph sz="half" idx="1"/>
            <p:extLst>
              <p:ext uri="{D42A27DB-BD31-4B8C-83A1-F6EECF244321}">
                <p14:modId xmlns:p14="http://schemas.microsoft.com/office/powerpoint/2010/main" val="265799755"/>
              </p:ext>
            </p:extLst>
          </p:nvPr>
        </p:nvGraphicFramePr>
        <p:xfrm>
          <a:off x="2014538" y="1825625"/>
          <a:ext cx="4786312" cy="42370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3892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588550-AEFF-4AC7-BF1B-8325DBBE7D51}"/>
              </a:ext>
            </a:extLst>
          </p:cNvPr>
          <p:cNvSpPr>
            <a:spLocks noGrp="1"/>
          </p:cNvSpPr>
          <p:nvPr>
            <p:ph type="title"/>
          </p:nvPr>
        </p:nvSpPr>
        <p:spPr/>
        <p:txBody>
          <a:bodyPr/>
          <a:lstStyle/>
          <a:p>
            <a:r>
              <a:rPr lang="en-US" dirty="0">
                <a:latin typeface="+mn-lt"/>
              </a:rPr>
              <a:t>Tensions to Balance: </a:t>
            </a:r>
            <a:br>
              <a:rPr lang="en-US" dirty="0">
                <a:latin typeface="+mn-lt"/>
              </a:rPr>
            </a:br>
            <a:r>
              <a:rPr lang="en-US" dirty="0">
                <a:latin typeface="+mn-lt"/>
              </a:rPr>
              <a:t>Teaching and Learning</a:t>
            </a:r>
          </a:p>
        </p:txBody>
      </p:sp>
      <p:graphicFrame>
        <p:nvGraphicFramePr>
          <p:cNvPr id="6" name="Content Placeholder 5">
            <a:extLst>
              <a:ext uri="{FF2B5EF4-FFF2-40B4-BE49-F238E27FC236}">
                <a16:creationId xmlns:a16="http://schemas.microsoft.com/office/drawing/2014/main" xmlns="" id="{9A492C04-3E00-4913-AC92-C3208DBA3130}"/>
              </a:ext>
            </a:extLst>
          </p:cNvPr>
          <p:cNvGraphicFramePr>
            <a:graphicFrameLocks noGrp="1"/>
          </p:cNvGraphicFramePr>
          <p:nvPr>
            <p:ph sz="half" idx="2"/>
            <p:extLst>
              <p:ext uri="{D42A27DB-BD31-4B8C-83A1-F6EECF244321}">
                <p14:modId xmlns:p14="http://schemas.microsoft.com/office/powerpoint/2010/main" val="2900603620"/>
              </p:ext>
            </p:extLst>
          </p:nvPr>
        </p:nvGraphicFramePr>
        <p:xfrm>
          <a:off x="7140575" y="1825625"/>
          <a:ext cx="4781550" cy="423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4">
            <a:extLst>
              <a:ext uri="{FF2B5EF4-FFF2-40B4-BE49-F238E27FC236}">
                <a16:creationId xmlns:a16="http://schemas.microsoft.com/office/drawing/2014/main" xmlns="" id="{0189A8DA-6CAE-44FC-86B3-68FE6ECB59BF}"/>
              </a:ext>
            </a:extLst>
          </p:cNvPr>
          <p:cNvGraphicFramePr>
            <a:graphicFrameLocks noGrp="1"/>
          </p:cNvGraphicFramePr>
          <p:nvPr>
            <p:ph sz="half" idx="1"/>
            <p:extLst>
              <p:ext uri="{D42A27DB-BD31-4B8C-83A1-F6EECF244321}">
                <p14:modId xmlns:p14="http://schemas.microsoft.com/office/powerpoint/2010/main" val="3975797277"/>
              </p:ext>
            </p:extLst>
          </p:nvPr>
        </p:nvGraphicFramePr>
        <p:xfrm>
          <a:off x="2014538" y="1825625"/>
          <a:ext cx="4786312" cy="42370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1494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1_CSHSC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147BD70-748F-445A-B6E7-AF2F80BEF29E}" vid="{D2678BE4-95FD-4F11-AC74-CC0D14D8461A}"/>
    </a:ext>
  </a:extLst>
</a:theme>
</file>

<file path=docProps/app.xml><?xml version="1.0" encoding="utf-8"?>
<Properties xmlns="http://schemas.openxmlformats.org/officeDocument/2006/extended-properties" xmlns:vt="http://schemas.openxmlformats.org/officeDocument/2006/docPropsVTypes">
  <TotalTime>96</TotalTime>
  <Words>491</Words>
  <Application>Microsoft Macintosh PowerPoint</Application>
  <PresentationFormat>Widescreen</PresentationFormat>
  <Paragraphs>82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11_CSHSC Template</vt:lpstr>
      <vt:lpstr>How  Do We Communicate What the Evidence-Base for High School Redesign/Improvement is and How it Can be Used to Improve Outcomes to School and District Teams?</vt:lpstr>
      <vt:lpstr>Specifically, how can the  evidence-base be used to address common challenges of high-needs high schools and as a foundation for  local innovation?</vt:lpstr>
      <vt:lpstr>In the Past We Have Communicated Key Elements</vt:lpstr>
      <vt:lpstr>We Also Have Descriptions and Images of  What Good and Not so Good Practice Looks Like</vt:lpstr>
      <vt:lpstr>But Neither of these Has Proven Sufficient for the Highest Needs  High Schools</vt:lpstr>
      <vt:lpstr>Would an Actual Recipe Help?</vt:lpstr>
      <vt:lpstr>And/Or to Think About how to Develop the Know How of What is Not in the Recipe </vt:lpstr>
      <vt:lpstr>Tensions to Balance:  Organizing Adults and Schools </vt:lpstr>
      <vt:lpstr>Tensions to Balance:  Teaching and Learning</vt:lpstr>
      <vt:lpstr>Tensions to Balance:  Climate and Culture</vt:lpstr>
      <vt:lpstr>Navigate Critical Interactions </vt:lpstr>
      <vt:lpstr>Identify the Mental Models that Might Get in the Way of Effective Implementation of  Evidence-Based Strategies.</vt:lpstr>
      <vt:lpstr>Shifting to Evidence-Based Ideas</vt:lpstr>
      <vt:lpstr>Or Cut to the Chase on Focus on Key Drivers of Student Success</vt:lpstr>
      <vt:lpstr>It is clear that the high-needs high schools that remain will need help in learning how to bake the cake-turn evidence base elements into a coherent,  comprehensive, and integrated set of effective practices.</vt:lpstr>
      <vt:lpstr>Why in the CSHSC Approach Goal </vt:lpstr>
      <vt:lpstr>Feedback needed on different modalities we are testing to see what is most effective ways to communicate evidence base and the know how to use it to school and district teams</vt:lpstr>
      <vt:lpstr>Next Steps for CSHSC</vt:lpstr>
      <vt:lpstr>Questions and Thoughts</vt:lpstr>
    </vt:vector>
  </TitlesOfParts>
  <Company>Microsoft</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Communicate What the Evidence Base for High School Redesign/improvement is and how it can be used to improve outcomes to school and district teams?</dc:title>
  <dc:creator>Robert Balfanz</dc:creator>
  <cp:lastModifiedBy>Microsoft Office User</cp:lastModifiedBy>
  <cp:revision>12</cp:revision>
  <dcterms:created xsi:type="dcterms:W3CDTF">2017-11-07T21:20:13Z</dcterms:created>
  <dcterms:modified xsi:type="dcterms:W3CDTF">2017-11-09T15:37:28Z</dcterms:modified>
</cp:coreProperties>
</file>